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2" r:id="rId3"/>
    <p:sldId id="393" r:id="rId4"/>
    <p:sldId id="404" r:id="rId5"/>
    <p:sldId id="415" r:id="rId6"/>
    <p:sldId id="413" r:id="rId7"/>
    <p:sldId id="403" r:id="rId8"/>
    <p:sldId id="408" r:id="rId9"/>
    <p:sldId id="422" r:id="rId10"/>
    <p:sldId id="417" r:id="rId11"/>
    <p:sldId id="423" r:id="rId12"/>
    <p:sldId id="377" r:id="rId13"/>
    <p:sldId id="365" r:id="rId14"/>
    <p:sldId id="265" r:id="rId15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2" autoAdjust="0"/>
    <p:restoredTop sz="98067" autoAdjust="0"/>
  </p:normalViewPr>
  <p:slideViewPr>
    <p:cSldViewPr>
      <p:cViewPr>
        <p:scale>
          <a:sx n="100" d="100"/>
          <a:sy n="100" d="100"/>
        </p:scale>
        <p:origin x="-390" y="-24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notesViewPr>
    <p:cSldViewPr>
      <p:cViewPr varScale="1">
        <p:scale>
          <a:sx n="48" d="100"/>
          <a:sy n="48" d="100"/>
        </p:scale>
        <p:origin x="-2676" y="-114"/>
      </p:cViewPr>
      <p:guideLst>
        <p:guide orient="horz" pos="3151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F80C0E6B-CDD9-4D51-B5A0-8D3F9608BA5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FD979FB6-D2D1-4667-B344-80ED79D3E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09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41849EA-77B5-4E93-97A4-96BC033B7AC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2DC72F60-AC0A-491E-BC41-1E37F7E5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68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2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7BB6-A20C-4FB7-9548-80B68DAB2CC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13" Type="http://schemas.openxmlformats.org/officeDocument/2006/relationships/hyperlink" Target="mailto:Atasaa.gabrielle@gmail.com" TargetMode="External"/><Relationship Id="rId3" Type="http://schemas.openxmlformats.org/officeDocument/2006/relationships/hyperlink" Target="mailto:atakc.pres@gmail.com" TargetMode="External"/><Relationship Id="rId7" Type="http://schemas.openxmlformats.org/officeDocument/2006/relationships/image" Target="../media/image1.png"/><Relationship Id="rId12" Type="http://schemas.openxmlformats.org/officeDocument/2006/relationships/hyperlink" Target="mailto:vincentvuongsaa@gmail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tavp.anderson@gmail.com" TargetMode="External"/><Relationship Id="rId11" Type="http://schemas.openxmlformats.org/officeDocument/2006/relationships/hyperlink" Target="mailto:atabe.robert@gmail.com" TargetMode="External"/><Relationship Id="rId5" Type="http://schemas.openxmlformats.org/officeDocument/2006/relationships/hyperlink" Target="mailto:Atavp.service@gmail.com" TargetMode="External"/><Relationship Id="rId10" Type="http://schemas.openxmlformats.org/officeDocument/2006/relationships/hyperlink" Target="mailto:Atatreasurer.stanleyyip@gmail.com" TargetMode="External"/><Relationship Id="rId4" Type="http://schemas.openxmlformats.org/officeDocument/2006/relationships/hyperlink" Target="mailto:Atavpservice.allison@gmail.com" TargetMode="External"/><Relationship Id="rId9" Type="http://schemas.openxmlformats.org/officeDocument/2006/relationships/hyperlink" Target="mailto:atasec.jessicamarie@gmail.com" TargetMode="External"/><Relationship Id="rId14" Type="http://schemas.openxmlformats.org/officeDocument/2006/relationships/hyperlink" Target="mailto:Memberofthemonth.atechkc@gmail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90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Stout" pitchFamily="18" charset="0"/>
                <a:ea typeface="+mj-ea"/>
                <a:cs typeface="+mj-cs"/>
              </a:rPr>
              <a:t>WELCOME!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Stout" pitchFamily="18" charset="0"/>
                <a:ea typeface="+mj-ea"/>
                <a:cs typeface="+mj-cs"/>
                <a:sym typeface="Wingdings"/>
              </a:rPr>
              <a:t>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Stout" pitchFamily="18" charset="0"/>
              <a:ea typeface="+mj-ea"/>
              <a:cs typeface="+mj-cs"/>
              <a:sym typeface="Wingding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Title 9"/>
          <p:cNvSpPr txBox="1">
            <a:spLocks/>
          </p:cNvSpPr>
          <p:nvPr/>
        </p:nvSpPr>
        <p:spPr>
          <a:xfrm>
            <a:off x="0" y="32004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General Meeting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Thursday,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January 22, 2015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505200"/>
            <a:ext cx="8629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anose="020B0502020202020204" pitchFamily="34" charset="0"/>
                <a:cs typeface="Goudy Old Style"/>
              </a:rPr>
              <a:t>Hi Robert ~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anose="020B0502020202020204" pitchFamily="34" charset="0"/>
              <a:cs typeface="Goudy Old Style"/>
            </a:endParaRPr>
          </a:p>
          <a:p>
            <a:endParaRPr lang="en-US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cs typeface="Century Gothic"/>
              </a:rPr>
              <a:t>V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III. 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MOMs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0447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505200"/>
            <a:ext cx="8629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anose="020B0502020202020204" pitchFamily="34" charset="0"/>
                <a:cs typeface="Goudy Old Style"/>
              </a:rPr>
              <a:t>Happy 100</a:t>
            </a:r>
            <a:r>
              <a:rPr lang="en-US" sz="6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anose="020B0502020202020204" pitchFamily="34" charset="0"/>
                <a:cs typeface="Goudy Old Style"/>
              </a:rPr>
              <a:t>th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anose="020B0502020202020204" pitchFamily="34" charset="0"/>
                <a:cs typeface="Goudy Old Style"/>
              </a:rPr>
              <a:t> Anniversary to Kiwanis!</a:t>
            </a:r>
          </a:p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anose="020B0502020202020204" pitchFamily="34" charset="0"/>
                <a:cs typeface="Goudy Old Style"/>
              </a:rPr>
              <a:t>1915-2015</a:t>
            </a:r>
            <a:endParaRPr lang="en-US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cs typeface="Century Gothic"/>
              </a:rPr>
              <a:t>V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III. NEW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BUSINESS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7254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153400" cy="396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Century Gothic" pitchFamily="34" charset="0"/>
              </a:rPr>
              <a:t>Things to look forward to!</a:t>
            </a:r>
          </a:p>
          <a:p>
            <a:pPr marL="0" indent="0" algn="ctr">
              <a:buNone/>
            </a:pPr>
            <a:endParaRPr lang="en-US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Inductions</a:t>
            </a: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Elections</a:t>
            </a: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Conclave</a:t>
            </a:r>
          </a:p>
          <a:p>
            <a:pPr algn="ctr">
              <a:buNone/>
            </a:pP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298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50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470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686800" cy="48006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Contacts</a:t>
            </a:r>
          </a:p>
          <a:p>
            <a:pPr>
              <a:buNone/>
            </a:pP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>
                <a:latin typeface="Century Gothic" pitchFamily="34" charset="0"/>
              </a:rPr>
              <a:t>President</a:t>
            </a:r>
            <a:endParaRPr lang="en-US" sz="14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 Jessica Marie P </a:t>
            </a:r>
            <a:r>
              <a:rPr lang="en-US" sz="1400" dirty="0" err="1">
                <a:solidFill>
                  <a:srgbClr val="E46C0A"/>
                </a:solidFill>
                <a:latin typeface="Century Gothic" pitchFamily="34" charset="0"/>
              </a:rPr>
              <a:t>Dimalanta</a:t>
            </a: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#THEQUEEN</a:t>
            </a:r>
          </a:p>
          <a:p>
            <a:pPr marL="0" indent="0">
              <a:buNone/>
            </a:pPr>
            <a:r>
              <a:rPr lang="en-US" sz="1400" dirty="0">
                <a:latin typeface="Century Gothic" pitchFamily="34" charset="0"/>
              </a:rPr>
              <a:t> 702.375.5901</a:t>
            </a:r>
          </a:p>
          <a:p>
            <a:pPr>
              <a:buNone/>
            </a:pPr>
            <a:r>
              <a:rPr lang="en-US" sz="1400" dirty="0">
                <a:latin typeface="Century Gothic" pitchFamily="34" charset="0"/>
              </a:rPr>
              <a:t> </a:t>
            </a:r>
            <a:r>
              <a:rPr lang="en-US" sz="1400" dirty="0">
                <a:latin typeface="Century Gothic" pitchFamily="34" charset="0"/>
                <a:hlinkClick r:id="rId3"/>
              </a:rPr>
              <a:t>atakc.pres@gmail.com</a:t>
            </a:r>
            <a:endParaRPr lang="en-US" sz="1400" dirty="0">
              <a:latin typeface="Century Gothic" pitchFamily="34" charset="0"/>
            </a:endParaRPr>
          </a:p>
          <a:p>
            <a:pPr>
              <a:buNone/>
            </a:pPr>
            <a:r>
              <a:rPr lang="en-US" sz="1400" dirty="0">
                <a:latin typeface="Century Gothic" pitchFamily="34" charset="0"/>
              </a:rPr>
              <a:t>IG/Twitter: @</a:t>
            </a:r>
            <a:r>
              <a:rPr lang="en-US" sz="1400" dirty="0" err="1">
                <a:latin typeface="Century Gothic" pitchFamily="34" charset="0"/>
              </a:rPr>
              <a:t>jmpdyuh</a:t>
            </a:r>
            <a:endParaRPr lang="en-US" sz="1400" dirty="0">
              <a:latin typeface="Century Gothic" pitchFamily="34" charset="0"/>
            </a:endParaRPr>
          </a:p>
          <a:p>
            <a:pPr>
              <a:buNone/>
            </a:pPr>
            <a:endParaRPr lang="en-US" sz="14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400" b="1" dirty="0">
                <a:latin typeface="Century Gothic" pitchFamily="34" charset="0"/>
              </a:rPr>
              <a:t> Vice-Presidents</a:t>
            </a:r>
            <a:r>
              <a:rPr lang="en-US" sz="1400" dirty="0">
                <a:latin typeface="Century Gothic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Eric Munoz</a:t>
            </a:r>
          </a:p>
          <a:p>
            <a:pPr marL="0" indent="0">
              <a:buNone/>
            </a:pPr>
            <a:r>
              <a:rPr lang="en-US" sz="1400" dirty="0">
                <a:latin typeface="Century Gothic" pitchFamily="34" charset="0"/>
              </a:rPr>
              <a:t>702.426.0779</a:t>
            </a:r>
          </a:p>
          <a:p>
            <a:pPr>
              <a:buNone/>
            </a:pPr>
            <a:r>
              <a:rPr lang="en-US" sz="1400" dirty="0">
                <a:latin typeface="Century Gothic" pitchFamily="34" charset="0"/>
                <a:hlinkClick r:id="rId4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entury Gothic" pitchFamily="34" charset="0"/>
                <a:hlinkClick r:id="rId5"/>
              </a:rPr>
              <a:t>Atavp.service@gmail.com</a:t>
            </a:r>
            <a:endParaRPr lang="en-U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400" dirty="0">
                <a:solidFill>
                  <a:srgbClr val="000000"/>
                </a:solidFill>
                <a:latin typeface="Century Gothic" pitchFamily="34" charset="0"/>
              </a:rPr>
              <a:t>IG/Twitter: @eric77lv</a:t>
            </a:r>
          </a:p>
          <a:p>
            <a:pPr hangingPunct="0">
              <a:buNone/>
            </a:pP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pPr hangingPunct="0">
              <a:buNone/>
            </a:pPr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Anderson Leung</a:t>
            </a:r>
          </a:p>
          <a:p>
            <a:pPr hangingPunct="0">
              <a:buNone/>
            </a:pPr>
            <a:r>
              <a:rPr lang="en-US" sz="1400" dirty="0">
                <a:latin typeface="Century Gothic" pitchFamily="34" charset="0"/>
              </a:rPr>
              <a:t> 702.576.6362</a:t>
            </a:r>
          </a:p>
          <a:p>
            <a:pPr hangingPunct="0">
              <a:buNone/>
            </a:pPr>
            <a:r>
              <a:rPr lang="en-US" sz="1400" dirty="0">
                <a:latin typeface="Century Gothic" pitchFamily="34" charset="0"/>
              </a:rPr>
              <a:t> </a:t>
            </a:r>
            <a:r>
              <a:rPr lang="en-US" sz="1400" dirty="0">
                <a:latin typeface="Century Gothic" pitchFamily="34" charset="0"/>
                <a:hlinkClick r:id="rId6"/>
              </a:rPr>
              <a:t>Atavp.anderson@gmail.com</a:t>
            </a:r>
            <a:endParaRPr lang="en-US" sz="1400" dirty="0">
              <a:latin typeface="Century Gothic" pitchFamily="34" charset="0"/>
            </a:endParaRPr>
          </a:p>
          <a:p>
            <a:pPr hangingPunct="0">
              <a:buNone/>
            </a:pPr>
            <a:r>
              <a:rPr lang="en-US" sz="1400" dirty="0">
                <a:latin typeface="Century Gothic" pitchFamily="34" charset="0"/>
              </a:rPr>
              <a:t>IG/Twitter: @</a:t>
            </a:r>
            <a:r>
              <a:rPr lang="en-US" sz="1400" dirty="0" err="1">
                <a:latin typeface="Century Gothic" pitchFamily="34" charset="0"/>
              </a:rPr>
              <a:t>itsanderbunn</a:t>
            </a:r>
            <a:endParaRPr lang="en-US" sz="1400" dirty="0">
              <a:latin typeface="Century Gothic" pitchFamily="34" charset="0"/>
            </a:endParaRPr>
          </a:p>
          <a:p>
            <a:pPr hangingPunct="0">
              <a:buNone/>
            </a:pPr>
            <a:endParaRPr lang="en-US" sz="1400" dirty="0" smtClean="0">
              <a:latin typeface="Century Gothic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43200" y="2343150"/>
            <a:ext cx="86106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    </a:t>
            </a:r>
            <a:r>
              <a:rPr lang="en-US" sz="1400" b="1" dirty="0" smtClean="0">
                <a:latin typeface="Century Gothic" pitchFamily="34" charset="0"/>
              </a:rPr>
              <a:t>Secretary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solidFill>
                  <a:srgbClr val="E46C0A"/>
                </a:solidFill>
                <a:latin typeface="Century Gothic" pitchFamily="34" charset="0"/>
              </a:rPr>
              <a:t>Steffi Espinosa</a:t>
            </a: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entury Gothic" pitchFamily="34" charset="0"/>
              </a:rPr>
              <a:t>702.588.1620</a:t>
            </a:r>
            <a:endParaRPr lang="en-U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hangingPunct="0"/>
            <a:r>
              <a:rPr lang="en-US" sz="1400" dirty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  <a:hlinkClick r:id="rId9"/>
              </a:rPr>
              <a:t>atasec.steffi@gmail.com</a:t>
            </a:r>
            <a:endParaRPr lang="en-US" sz="1400" dirty="0">
              <a:latin typeface="Century Gothic" pitchFamily="34" charset="0"/>
            </a:endParaRPr>
          </a:p>
          <a:p>
            <a:pPr hangingPunct="0"/>
            <a:r>
              <a:rPr lang="en-US" sz="1400" dirty="0">
                <a:latin typeface="Century Gothic" pitchFamily="34" charset="0"/>
              </a:rPr>
              <a:t>IG/Twitter: </a:t>
            </a:r>
            <a:r>
              <a:rPr lang="en-US" sz="1400" dirty="0" smtClean="0">
                <a:latin typeface="Century Gothic" pitchFamily="34" charset="0"/>
              </a:rPr>
              <a:t>@</a:t>
            </a:r>
            <a:r>
              <a:rPr lang="en-US" sz="1400" dirty="0" err="1" smtClean="0">
                <a:latin typeface="Century Gothic" pitchFamily="34" charset="0"/>
              </a:rPr>
              <a:t>steffiannmarie</a:t>
            </a:r>
            <a:endParaRPr lang="en-US" sz="1400" dirty="0">
              <a:latin typeface="Century Gothic" pitchFamily="34" charset="0"/>
            </a:endParaRPr>
          </a:p>
          <a:p>
            <a:r>
              <a:rPr lang="en-US" sz="1400" dirty="0"/>
              <a:t> </a:t>
            </a:r>
          </a:p>
          <a:p>
            <a:r>
              <a:rPr lang="en-US" sz="1400" b="1" dirty="0">
                <a:latin typeface="Century Gothic" pitchFamily="34" charset="0"/>
              </a:rPr>
              <a:t>     Treasurer</a:t>
            </a:r>
            <a:endParaRPr lang="en-US" sz="1400" dirty="0">
              <a:latin typeface="Century Gothic" pitchFamily="34" charset="0"/>
            </a:endParaRPr>
          </a:p>
          <a:p>
            <a:pPr hangingPunct="0"/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Stanley Yip</a:t>
            </a:r>
          </a:p>
          <a:p>
            <a:pPr hangingPunct="0"/>
            <a:r>
              <a:rPr lang="en-US" sz="1400" dirty="0">
                <a:latin typeface="Century Gothic" pitchFamily="34" charset="0"/>
              </a:rPr>
              <a:t>702.379.7333</a:t>
            </a:r>
          </a:p>
          <a:p>
            <a:pPr hangingPunct="0"/>
            <a:r>
              <a:rPr lang="en-US" sz="1400" dirty="0">
                <a:latin typeface="Century Gothic" pitchFamily="34" charset="0"/>
                <a:hlinkClick r:id="rId10"/>
              </a:rPr>
              <a:t>Atatreasurer.stanleyyip@gmail.com</a:t>
            </a:r>
            <a:endParaRPr lang="en-US" sz="1400" dirty="0">
              <a:latin typeface="Century Gothic" pitchFamily="34" charset="0"/>
            </a:endParaRPr>
          </a:p>
          <a:p>
            <a:pPr hangingPunct="0"/>
            <a:r>
              <a:rPr lang="en-US" sz="1400" dirty="0">
                <a:latin typeface="Century Gothic" pitchFamily="34" charset="0"/>
              </a:rPr>
              <a:t>IG/Twitter: @asian3_141592653</a:t>
            </a:r>
          </a:p>
          <a:p>
            <a:pPr hangingPunct="0"/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    </a:t>
            </a:r>
            <a:r>
              <a:rPr lang="en-US" sz="1400" b="1" dirty="0">
                <a:latin typeface="Century Gothic" pitchFamily="34" charset="0"/>
              </a:rPr>
              <a:t>Bulletin Editor</a:t>
            </a:r>
          </a:p>
          <a:p>
            <a:r>
              <a:rPr lang="en-US" sz="1400" dirty="0">
                <a:solidFill>
                  <a:srgbClr val="E46C0A"/>
                </a:solidFill>
                <a:latin typeface="Century Gothic"/>
                <a:cs typeface="Century Gothic"/>
              </a:rPr>
              <a:t>Robert </a:t>
            </a:r>
            <a:r>
              <a:rPr lang="en-US" sz="1400" dirty="0" err="1">
                <a:solidFill>
                  <a:srgbClr val="E46C0A"/>
                </a:solidFill>
                <a:latin typeface="Century Gothic"/>
                <a:cs typeface="Century Gothic"/>
              </a:rPr>
              <a:t>Macaibay</a:t>
            </a:r>
            <a:endParaRPr lang="en-US" sz="1400" dirty="0">
              <a:solidFill>
                <a:srgbClr val="E46C0A"/>
              </a:solidFill>
              <a:latin typeface="Century Gothic"/>
              <a:cs typeface="Century Gothic"/>
            </a:endParaRPr>
          </a:p>
          <a:p>
            <a:r>
              <a:rPr lang="en-US" sz="1400" dirty="0">
                <a:latin typeface="Century Gothic"/>
                <a:cs typeface="Century Gothic"/>
              </a:rPr>
              <a:t>702.334.6198</a:t>
            </a:r>
          </a:p>
          <a:p>
            <a:r>
              <a:rPr lang="en-US" sz="1400" dirty="0">
                <a:latin typeface="Century Gothic"/>
                <a:cs typeface="Century Gothic"/>
                <a:hlinkClick r:id="rId11"/>
              </a:rPr>
              <a:t>atabe.robert@gmail.com</a:t>
            </a:r>
            <a:endParaRPr lang="en-US" sz="1400" dirty="0">
              <a:latin typeface="Century Gothic"/>
              <a:cs typeface="Century Gothic"/>
            </a:endParaRPr>
          </a:p>
          <a:p>
            <a:r>
              <a:rPr lang="en-US" sz="1400" dirty="0">
                <a:latin typeface="Century Gothic"/>
                <a:cs typeface="Century Gothic"/>
              </a:rPr>
              <a:t>IG/Twitter: @</a:t>
            </a:r>
            <a:r>
              <a:rPr lang="en-US" sz="1400" dirty="0" err="1">
                <a:latin typeface="Century Gothic"/>
                <a:cs typeface="Century Gothic"/>
              </a:rPr>
              <a:t>ramenmann</a:t>
            </a:r>
            <a:endParaRPr lang="en-US" sz="1400" dirty="0">
              <a:latin typeface="Century Gothic"/>
              <a:cs typeface="Century Gothic"/>
            </a:endParaRPr>
          </a:p>
          <a:p>
            <a:endParaRPr lang="en-US" sz="1400" b="1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050" y="2456795"/>
            <a:ext cx="304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 </a:t>
            </a:r>
            <a:r>
              <a:rPr lang="en-US" sz="1400" b="1" dirty="0" smtClean="0">
                <a:latin typeface="Century Gothic" pitchFamily="34" charset="0"/>
              </a:rPr>
              <a:t>Sergeant-At-Arms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Vincent </a:t>
            </a:r>
            <a:r>
              <a:rPr lang="en-US" sz="1400" dirty="0" err="1">
                <a:solidFill>
                  <a:srgbClr val="E46C0A"/>
                </a:solidFill>
                <a:latin typeface="Century Gothic" pitchFamily="34" charset="0"/>
              </a:rPr>
              <a:t>Vuong</a:t>
            </a: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702.510.5135</a:t>
            </a:r>
          </a:p>
          <a:p>
            <a:r>
              <a:rPr lang="en-US" sz="1400" dirty="0">
                <a:latin typeface="Century Gothic" pitchFamily="34" charset="0"/>
                <a:hlinkClick r:id="rId12"/>
              </a:rPr>
              <a:t>vincentvuongsaa@gmail.com</a:t>
            </a:r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IG/Twitter:  @</a:t>
            </a:r>
            <a:r>
              <a:rPr lang="en-US" sz="1400" dirty="0" err="1">
                <a:latin typeface="Century Gothic" pitchFamily="34" charset="0"/>
              </a:rPr>
              <a:t>TheIEsquire</a:t>
            </a:r>
            <a:endParaRPr lang="en-US" sz="1400" dirty="0">
              <a:latin typeface="Century Gothic" pitchFamily="34" charset="0"/>
            </a:endParaRPr>
          </a:p>
          <a:p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Gabrielle de Vera</a:t>
            </a:r>
          </a:p>
          <a:p>
            <a:r>
              <a:rPr lang="en-US" sz="1400" dirty="0">
                <a:solidFill>
                  <a:srgbClr val="000000"/>
                </a:solidFill>
                <a:latin typeface="Century Gothic" pitchFamily="34" charset="0"/>
              </a:rPr>
              <a:t>702.302.2650</a:t>
            </a:r>
          </a:p>
          <a:p>
            <a:r>
              <a:rPr lang="en-US" sz="1400" dirty="0">
                <a:latin typeface="Century Gothic" pitchFamily="34" charset="0"/>
                <a:hlinkClick r:id="rId13"/>
              </a:rPr>
              <a:t>Atasaa.gabrielle@gmail.com</a:t>
            </a:r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IG/Twitter: @</a:t>
            </a:r>
            <a:r>
              <a:rPr lang="en-US" sz="1400" dirty="0" err="1">
                <a:latin typeface="Century Gothic" pitchFamily="34" charset="0"/>
              </a:rPr>
              <a:t>gndevera</a:t>
            </a:r>
            <a:endParaRPr lang="en-US" sz="1400" dirty="0">
              <a:latin typeface="Century Gothic" pitchFamily="34" charset="0"/>
            </a:endParaRPr>
          </a:p>
          <a:p>
            <a:pPr algn="ctr"/>
            <a:endParaRPr lang="en-US" sz="1400" dirty="0">
              <a:latin typeface="Century Gothic" pitchFamily="34" charset="0"/>
            </a:endParaRPr>
          </a:p>
          <a:p>
            <a:r>
              <a:rPr lang="en-US" sz="1400" b="1" dirty="0">
                <a:latin typeface="Century Gothic" pitchFamily="34" charset="0"/>
              </a:rPr>
              <a:t>    Member of the Month Chair</a:t>
            </a: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Carmen Chan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entury Gothic" pitchFamily="34" charset="0"/>
                <a:hlinkClick r:id="rId14"/>
              </a:rPr>
              <a:t>Memberofthemonth.atechkc@gmail.com</a:t>
            </a:r>
            <a:endParaRPr lang="en-US" sz="1400" dirty="0">
              <a:solidFill>
                <a:srgbClr val="000000"/>
              </a:solidFill>
              <a:latin typeface="Century Gothic" pitchFamily="34" charset="0"/>
            </a:endParaRPr>
          </a:p>
          <a:p>
            <a:r>
              <a:rPr lang="en-US" sz="1400" smtClean="0">
                <a:latin typeface="Century Gothic" pitchFamily="34" charset="0"/>
              </a:rPr>
              <a:t>702.123.459</a:t>
            </a:r>
            <a:endParaRPr lang="en-US" sz="1400" dirty="0">
              <a:latin typeface="Century Gothic" pitchFamily="34" charset="0"/>
            </a:endParaRPr>
          </a:p>
          <a:p>
            <a:pPr algn="ctr"/>
            <a:endParaRPr lang="en-US" sz="1400" b="1" dirty="0" smtClean="0">
              <a:latin typeface="Century Gothic" pitchFamily="34" charset="0"/>
            </a:endParaRPr>
          </a:p>
          <a:p>
            <a:pPr algn="ctr"/>
            <a:endParaRPr lang="en-US" sz="1400" dirty="0" smtClean="0">
              <a:latin typeface="Century Gothic" pitchFamily="34" charset="0"/>
            </a:endParaRPr>
          </a:p>
          <a:p>
            <a:pPr algn="ctr"/>
            <a:endParaRPr lang="en-US" sz="1400" b="1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82000" cy="35814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2400" dirty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Questions?  Contact any officer!</a:t>
            </a:r>
          </a:p>
          <a:p>
            <a:r>
              <a:rPr lang="en-US" sz="2400" dirty="0" smtClean="0">
                <a:latin typeface="Century Gothic" pitchFamily="34" charset="0"/>
              </a:rPr>
              <a:t>JOIN THE FACEBOOK GROUP! </a:t>
            </a:r>
            <a:r>
              <a:rPr lang="en-US" sz="2400" b="1" dirty="0" smtClean="0">
                <a:latin typeface="Century Gothic" pitchFamily="34" charset="0"/>
              </a:rPr>
              <a:t>ATECH Key Club</a:t>
            </a:r>
          </a:p>
          <a:p>
            <a:r>
              <a:rPr lang="en-US" sz="2400" dirty="0" smtClean="0">
                <a:latin typeface="Century Gothic" pitchFamily="34" charset="0"/>
              </a:rPr>
              <a:t>Follow us on twitter/IG</a:t>
            </a:r>
            <a:r>
              <a:rPr lang="en-US" sz="2400" b="1" dirty="0" smtClean="0">
                <a:latin typeface="Century Gothic" pitchFamily="34" charset="0"/>
              </a:rPr>
              <a:t>: @</a:t>
            </a:r>
            <a:r>
              <a:rPr lang="en-US" sz="2400" b="1" dirty="0" err="1" smtClean="0">
                <a:latin typeface="Century Gothic" pitchFamily="34" charset="0"/>
              </a:rPr>
              <a:t>AtechKeyClub</a:t>
            </a:r>
            <a:endParaRPr lang="en-US" sz="2400" b="1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Articles/Visuals? Send them to </a:t>
            </a:r>
            <a:r>
              <a:rPr lang="en-US" sz="2400" u="sng" dirty="0" smtClean="0">
                <a:latin typeface="Century Gothic" pitchFamily="34" charset="0"/>
              </a:rPr>
              <a:t>Robert </a:t>
            </a:r>
            <a:r>
              <a:rPr lang="en-US" sz="2400" u="sng" dirty="0" err="1" smtClean="0">
                <a:latin typeface="Century Gothic" pitchFamily="34" charset="0"/>
              </a:rPr>
              <a:t>Macaibay</a:t>
            </a:r>
            <a:r>
              <a:rPr lang="en-US" sz="2400" u="sng" dirty="0" smtClean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and earn an hour!</a:t>
            </a:r>
          </a:p>
          <a:p>
            <a:r>
              <a:rPr lang="en-US" sz="2400" dirty="0" smtClean="0">
                <a:latin typeface="Century Gothic" pitchFamily="34" charset="0"/>
              </a:rPr>
              <a:t>Service Hours? Send them to </a:t>
            </a:r>
            <a:r>
              <a:rPr lang="en-US" sz="2400" u="sng" dirty="0" smtClean="0">
                <a:latin typeface="Century Gothic" pitchFamily="34" charset="0"/>
              </a:rPr>
              <a:t>Steffi Espinosa!</a:t>
            </a:r>
          </a:p>
          <a:p>
            <a:pPr lvl="1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Century Gothic" pitchFamily="34" charset="0"/>
              </a:rPr>
              <a:t>Adjournment</a:t>
            </a:r>
          </a:p>
        </p:txBody>
      </p:sp>
      <p:pic>
        <p:nvPicPr>
          <p:cNvPr id="1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6" name="Title 9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Century Gothic" panose="020B0502020202020204" pitchFamily="34" charset="0"/>
                <a:ea typeface="+mj-ea"/>
                <a:cs typeface="+mj-cs"/>
              </a:rPr>
              <a:t>XIIII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. Closing business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I. OPENING BUISNESS: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PLEDGE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276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FrankRuehl" panose="020E0503060101010101" pitchFamily="34" charset="-79"/>
              </a:rPr>
              <a:t>"I pledge allegiance to the Flag of the United States of America, and to the Republic for which it stands, one nation under God, indivisible, with liberty and justice for all."</a:t>
            </a:r>
            <a:endParaRPr lang="en-US" sz="3200" dirty="0">
              <a:latin typeface="Century Gothic" panose="020B0502020202020204" pitchFamily="34" charset="0"/>
              <a:cs typeface="FrankRuehl" panose="020E05030601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12" grpId="0"/>
      <p:bldP spid="12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I. OPENING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 BUSINESS: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KEY CLUB PLEDGE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25" name="Content Placeholder 11"/>
          <p:cNvSpPr txBox="1">
            <a:spLocks/>
          </p:cNvSpPr>
          <p:nvPr/>
        </p:nvSpPr>
        <p:spPr>
          <a:xfrm>
            <a:off x="304800" y="2971800"/>
            <a:ext cx="8534400" cy="3382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I pledge, on my honor,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to uphold the Objects of Key Club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International;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to build my home, school and community;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to serve my nation and God;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and combat all forces which tend to undermine these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institutions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5" grpId="0"/>
      <p:bldP spid="25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9172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I</a:t>
            </a:r>
            <a:r>
              <a:rPr lang="en-US" sz="3200" dirty="0" smtClean="0">
                <a:latin typeface="Century Gothic"/>
                <a:ea typeface="+mj-ea"/>
                <a:cs typeface="Century Gothic"/>
              </a:rPr>
              <a:t>I. OLD BUSINESS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24" name="Title 5"/>
          <p:cNvSpPr txBox="1">
            <a:spLocks/>
          </p:cNvSpPr>
          <p:nvPr/>
        </p:nvSpPr>
        <p:spPr>
          <a:xfrm>
            <a:off x="533400" y="24812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j-ea"/>
              <a:cs typeface="+mj-cs"/>
            </a:endParaRPr>
          </a:p>
        </p:txBody>
      </p:sp>
      <p:sp>
        <p:nvSpPr>
          <p:cNvPr id="25" name="Content Placeholder 11"/>
          <p:cNvSpPr txBox="1">
            <a:spLocks/>
          </p:cNvSpPr>
          <p:nvPr/>
        </p:nvSpPr>
        <p:spPr>
          <a:xfrm>
            <a:off x="0" y="3124200"/>
            <a:ext cx="8229600" cy="3382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52800"/>
            <a:ext cx="9372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Introduction of guests? </a:t>
            </a:r>
          </a:p>
          <a:p>
            <a:pPr algn="ctr"/>
            <a:endParaRPr lang="en-US" sz="2800" dirty="0">
              <a:latin typeface="Century Gothic" panose="020B0502020202020204" pitchFamily="34" charset="0"/>
              <a:cs typeface="Goudy Old Style"/>
            </a:endParaRPr>
          </a:p>
          <a:p>
            <a:pPr algn="ctr"/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Past Events: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  <a:cs typeface="Goudy Old Style"/>
              </a:rPr>
              <a:t>Exams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  <a:cs typeface="Goudy Old Style"/>
              </a:rPr>
              <a:t>Bowling Social</a:t>
            </a:r>
            <a:endParaRPr lang="en-US" sz="3600" dirty="0">
              <a:latin typeface="Century Gothic" panose="020B0502020202020204" pitchFamily="34" charset="0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4055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4" grpId="0"/>
      <p:bldP spid="24" grpId="1"/>
      <p:bldP spid="25" grpId="0"/>
      <p:bldP spid="25" grpId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048000"/>
            <a:ext cx="86296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Sunday, January 25</a:t>
            </a:r>
            <a:r>
              <a:rPr lang="en-US" sz="2800" baseline="30000" dirty="0" smtClean="0">
                <a:latin typeface="Century Gothic" panose="020B0502020202020204" pitchFamily="34" charset="0"/>
                <a:cs typeface="Goudy Old Style"/>
              </a:rPr>
              <a:t>th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, 2014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Time: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6:30A-12, 11:30A-4:30P, 4P- 8P</a:t>
            </a:r>
            <a:endParaRPr lang="en-US" sz="2800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Where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: </a:t>
            </a:r>
            <a:r>
              <a:rPr lang="en-US" sz="2800" dirty="0" smtClean="0">
                <a:latin typeface="Century Gothic" panose="020B0502020202020204" pitchFamily="34" charset="0"/>
              </a:rPr>
              <a:t>LV </a:t>
            </a:r>
            <a:r>
              <a:rPr lang="en-US" sz="2800" dirty="0">
                <a:latin typeface="Century Gothic" panose="020B0502020202020204" pitchFamily="34" charset="0"/>
              </a:rPr>
              <a:t>M</a:t>
            </a:r>
            <a:r>
              <a:rPr lang="en-US" sz="2800" dirty="0" smtClean="0">
                <a:latin typeface="Century Gothic" panose="020B0502020202020204" pitchFamily="34" charset="0"/>
              </a:rPr>
              <a:t>otor Speedway</a:t>
            </a:r>
          </a:p>
          <a:p>
            <a:endParaRPr lang="en-US" sz="28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What: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Assist with event, with </a:t>
            </a:r>
            <a:r>
              <a:rPr lang="en-US" sz="2800" dirty="0" err="1" smtClean="0">
                <a:latin typeface="Century Gothic" panose="020B0502020202020204" pitchFamily="34" charset="0"/>
                <a:cs typeface="Goudy Old Style"/>
              </a:rPr>
              <a:t>opprotunity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 to drive around the speedway track for free if 18+.</a:t>
            </a:r>
          </a:p>
          <a:p>
            <a:endParaRPr lang="en-US" sz="2800" b="1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>
                <a:latin typeface="Century Gothic" panose="020B0502020202020204" pitchFamily="34" charset="0"/>
                <a:cs typeface="Goudy Old Style"/>
              </a:rPr>
              <a:t>SIGN UP </a:t>
            </a:r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with Eric.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5862" y="2057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III. 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SPEEDWAYS CHILDREN’S CHARITIES LAPS 4 CHARITY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506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8629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Saturday, January 24, 2015</a:t>
            </a:r>
            <a:endParaRPr lang="en-US" sz="2800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Time: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7:30A – 12P, ARRIVE PRIOR TO 7:30 (7 </a:t>
            </a:r>
            <a:r>
              <a:rPr lang="en-US" sz="2800" dirty="0" err="1" smtClean="0">
                <a:latin typeface="Century Gothic" panose="020B0502020202020204" pitchFamily="34" charset="0"/>
                <a:cs typeface="Goudy Old Style"/>
              </a:rPr>
              <a:t>ish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?)</a:t>
            </a:r>
            <a:endParaRPr lang="en-US" sz="2800" b="1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>
                <a:latin typeface="Century Gothic" panose="020B0502020202020204" pitchFamily="34" charset="0"/>
                <a:cs typeface="Goudy Old Style"/>
              </a:rPr>
              <a:t>Where</a:t>
            </a:r>
            <a:r>
              <a:rPr lang="en-US" sz="2800" dirty="0">
                <a:latin typeface="Century Gothic" panose="020B0502020202020204" pitchFamily="34" charset="0"/>
                <a:cs typeface="Goudy Old Style"/>
              </a:rPr>
              <a:t>: </a:t>
            </a:r>
            <a:r>
              <a:rPr lang="en-US" sz="2800" dirty="0" smtClean="0">
                <a:latin typeface="Century Gothic" panose="020B0502020202020204" pitchFamily="34" charset="0"/>
              </a:rPr>
              <a:t>Legacy HS</a:t>
            </a:r>
            <a:endParaRPr lang="en-US" sz="28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What</a:t>
            </a:r>
            <a:r>
              <a:rPr lang="en-US" sz="2800" b="1" dirty="0">
                <a:latin typeface="Century Gothic" panose="020B0502020202020204" pitchFamily="34" charset="0"/>
                <a:cs typeface="Goudy Old Style"/>
              </a:rPr>
              <a:t>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Listen and elect your new D28N LTG &amp; Attend January DCM.</a:t>
            </a:r>
          </a:p>
          <a:p>
            <a:endParaRPr lang="en-US" sz="2800" b="1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MUST DRESS WITHIN KC DRESS CODE.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NOTIFY QUEEN IF YOU ARE ATTENDING 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BY FRIDAY AT 8 PM.</a:t>
            </a:r>
            <a:endParaRPr lang="en-US" sz="1200" b="1" dirty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74333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IV. 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CONCLAVE &amp; JAN DCM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302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Title 9"/>
          <p:cNvSpPr txBox="1">
            <a:spLocks/>
          </p:cNvSpPr>
          <p:nvPr/>
        </p:nvSpPr>
        <p:spPr>
          <a:xfrm>
            <a:off x="0" y="2596009"/>
            <a:ext cx="9677400" cy="3880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Thursday, February 5, 2015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Time: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2:15 - 4P following general meeting. 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Where: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Lecture Hall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Why: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To officially be welcomed in </a:t>
            </a:r>
            <a:r>
              <a:rPr lang="en-US" sz="2800" dirty="0" err="1" smtClean="0">
                <a:latin typeface="Century Gothic" panose="020B0502020202020204" pitchFamily="34" charset="0"/>
                <a:cs typeface="Goudy Old Style"/>
              </a:rPr>
              <a:t>Atech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 Key Club </a:t>
            </a:r>
          </a:p>
          <a:p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As a registered KCI Member</a:t>
            </a:r>
          </a:p>
          <a:p>
            <a:endParaRPr lang="en-US" sz="2800" b="1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There will be food, and invitations will be sent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Within this following week.</a:t>
            </a:r>
            <a:endParaRPr lang="en-US" sz="2800" b="1" dirty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5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/>
                <a:cs typeface="Century Gothic"/>
              </a:rPr>
              <a:t>V. NEW BUSINESS: </a:t>
            </a:r>
            <a:r>
              <a:rPr lang="en-US" sz="3200" b="1" dirty="0" smtClean="0">
                <a:latin typeface="Century Gothic"/>
                <a:cs typeface="Century Gothic"/>
              </a:rPr>
              <a:t>CLUB INDUCTIONS</a:t>
            </a:r>
            <a:endParaRPr lang="en-US" sz="3200" b="1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672238"/>
            <a:ext cx="86296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2600" dirty="0" smtClean="0">
                <a:latin typeface="Century Gothic" panose="020B0502020202020204" pitchFamily="34" charset="0"/>
                <a:cs typeface="Goudy Old Style"/>
              </a:rPr>
              <a:t>Friday, February </a:t>
            </a:r>
            <a:r>
              <a:rPr lang="en-US" sz="2600" dirty="0">
                <a:latin typeface="Century Gothic" panose="020B0502020202020204" pitchFamily="34" charset="0"/>
                <a:cs typeface="Goudy Old Style"/>
              </a:rPr>
              <a:t>6</a:t>
            </a:r>
            <a:r>
              <a:rPr lang="en-US" sz="2600" dirty="0" smtClean="0">
                <a:latin typeface="Century Gothic" panose="020B0502020202020204" pitchFamily="34" charset="0"/>
                <a:cs typeface="Goudy Old Style"/>
              </a:rPr>
              <a:t>, 2015 &amp; Saturday Feb. 7</a:t>
            </a:r>
            <a:r>
              <a:rPr lang="en-US" sz="2600" baseline="30000" dirty="0" smtClean="0">
                <a:latin typeface="Century Gothic" panose="020B0502020202020204" pitchFamily="34" charset="0"/>
                <a:cs typeface="Goudy Old Style"/>
              </a:rPr>
              <a:t>th</a:t>
            </a:r>
            <a:r>
              <a:rPr lang="en-US" sz="2600" dirty="0" smtClean="0">
                <a:latin typeface="Century Gothic" panose="020B0502020202020204" pitchFamily="34" charset="0"/>
                <a:cs typeface="Goudy Old Style"/>
              </a:rPr>
              <a:t>.</a:t>
            </a:r>
          </a:p>
          <a:p>
            <a:r>
              <a:rPr lang="en-US" sz="2600" b="1" dirty="0" smtClean="0">
                <a:latin typeface="Century Gothic" panose="020B0502020202020204" pitchFamily="34" charset="0"/>
                <a:cs typeface="Goudy Old Style"/>
              </a:rPr>
              <a:t>5 Volunteers - afterschool shift on the 6th.</a:t>
            </a:r>
          </a:p>
          <a:p>
            <a:r>
              <a:rPr lang="en-US" sz="2600" b="1" dirty="0" smtClean="0">
                <a:latin typeface="Century Gothic" panose="020B0502020202020204" pitchFamily="34" charset="0"/>
                <a:cs typeface="Goudy Old Style"/>
              </a:rPr>
              <a:t>5 Volunteers – 7A – 12P on the 7</a:t>
            </a:r>
            <a:r>
              <a:rPr lang="en-US" sz="2600" b="1" baseline="30000" dirty="0" smtClean="0">
                <a:latin typeface="Century Gothic" panose="020B0502020202020204" pitchFamily="34" charset="0"/>
                <a:cs typeface="Goudy Old Style"/>
              </a:rPr>
              <a:t>th</a:t>
            </a:r>
            <a:endParaRPr lang="en-US" sz="2600" b="1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600" b="1" dirty="0" smtClean="0">
                <a:latin typeface="Century Gothic" panose="020B0502020202020204" pitchFamily="34" charset="0"/>
                <a:cs typeface="Goudy Old Style"/>
              </a:rPr>
              <a:t>5 Volunteers – 12P – 5P on the 7th</a:t>
            </a:r>
          </a:p>
          <a:p>
            <a:r>
              <a:rPr lang="en-US" sz="2600" b="1" dirty="0" smtClean="0">
                <a:latin typeface="Century Gothic" panose="020B0502020202020204" pitchFamily="34" charset="0"/>
                <a:cs typeface="Goudy Old Style"/>
              </a:rPr>
              <a:t>Where</a:t>
            </a:r>
            <a:r>
              <a:rPr lang="en-US" sz="2600" dirty="0" smtClean="0">
                <a:latin typeface="Century Gothic" panose="020B0502020202020204" pitchFamily="34" charset="0"/>
                <a:cs typeface="Goudy Old Style"/>
              </a:rPr>
              <a:t>: Advanced Technologies Academy</a:t>
            </a:r>
            <a:endParaRPr lang="en-US" sz="2600" u="sng" dirty="0">
              <a:solidFill>
                <a:srgbClr val="E46C0A"/>
              </a:solidFill>
              <a:latin typeface="Century Gothic" panose="020B0502020202020204" pitchFamily="34" charset="0"/>
              <a:cs typeface="Goudy Old Style"/>
            </a:endParaRPr>
          </a:p>
          <a:p>
            <a:r>
              <a:rPr lang="en-US" sz="2600" b="1" dirty="0" smtClean="0">
                <a:latin typeface="Century Gothic" panose="020B0502020202020204" pitchFamily="34" charset="0"/>
                <a:cs typeface="Goudy Old Style"/>
              </a:rPr>
              <a:t>What: </a:t>
            </a:r>
            <a:r>
              <a:rPr lang="en-US" sz="2600" dirty="0" smtClean="0">
                <a:latin typeface="Century Gothic" panose="020B0502020202020204" pitchFamily="34" charset="0"/>
                <a:cs typeface="Goudy Old Style"/>
              </a:rPr>
              <a:t>Tour, direct and welcome Science teachers from across the valley, and help assist In the set up and clean up of the annual </a:t>
            </a:r>
            <a:r>
              <a:rPr lang="en-US" sz="2600" dirty="0" err="1" smtClean="0">
                <a:latin typeface="Century Gothic" panose="020B0502020202020204" pitchFamily="34" charset="0"/>
                <a:cs typeface="Goudy Old Style"/>
              </a:rPr>
              <a:t>SciTours</a:t>
            </a:r>
            <a:r>
              <a:rPr lang="en-US" sz="2600" dirty="0" smtClean="0">
                <a:latin typeface="Century Gothic" panose="020B0502020202020204" pitchFamily="34" charset="0"/>
                <a:cs typeface="Goudy Old Style"/>
              </a:rPr>
              <a:t> event. </a:t>
            </a:r>
          </a:p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Lunch and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Tshirts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will be provided.</a:t>
            </a:r>
          </a:p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MUST SIGN UP NOW.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endParaRPr lang="en-US" sz="2600" dirty="0" smtClean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VI. 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SCIENCE TOURS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950" y="2627382"/>
            <a:ext cx="86296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When: </a:t>
            </a:r>
            <a:r>
              <a:rPr lang="en-US" sz="2400" dirty="0" smtClean="0">
                <a:latin typeface="Century Gothic"/>
                <a:cs typeface="Century Gothic"/>
              </a:rPr>
              <a:t>Thursday, February 26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2015</a:t>
            </a: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b="1" dirty="0" smtClean="0">
                <a:latin typeface="Century Gothic"/>
                <a:cs typeface="Century Gothic"/>
              </a:rPr>
              <a:t>Time: </a:t>
            </a:r>
            <a:r>
              <a:rPr lang="en-US" sz="2400" dirty="0" smtClean="0">
                <a:latin typeface="Century Gothic"/>
                <a:cs typeface="Century Gothic"/>
              </a:rPr>
              <a:t>2:15 – 4P following the general meeting</a:t>
            </a:r>
            <a:endParaRPr lang="en-US" sz="2400" b="1" dirty="0">
              <a:latin typeface="Century Gothic"/>
              <a:cs typeface="Century Gothic"/>
            </a:endParaRPr>
          </a:p>
          <a:p>
            <a:r>
              <a:rPr lang="en-US" sz="2400" b="1" dirty="0">
                <a:latin typeface="Century Gothic"/>
                <a:cs typeface="Century Gothic"/>
              </a:rPr>
              <a:t>Where</a:t>
            </a:r>
            <a:r>
              <a:rPr lang="en-US" sz="2400" dirty="0">
                <a:latin typeface="Century Gothic"/>
                <a:cs typeface="Century Gothic"/>
              </a:rPr>
              <a:t>: </a:t>
            </a:r>
            <a:r>
              <a:rPr lang="en-US" sz="2400" dirty="0" smtClean="0">
                <a:latin typeface="Century Gothic"/>
                <a:cs typeface="Century Gothic"/>
              </a:rPr>
              <a:t>Lecture Hall</a:t>
            </a:r>
          </a:p>
          <a:p>
            <a:r>
              <a:rPr lang="en-US" sz="2400" b="1" dirty="0">
                <a:latin typeface="Century Gothic"/>
                <a:cs typeface="Century Gothic"/>
              </a:rPr>
              <a:t>What</a:t>
            </a:r>
            <a:r>
              <a:rPr lang="en-US" sz="2400" b="1" dirty="0" smtClean="0">
                <a:latin typeface="Century Gothic"/>
                <a:cs typeface="Century Gothic"/>
              </a:rPr>
              <a:t>: </a:t>
            </a:r>
            <a:r>
              <a:rPr lang="en-US" sz="2400" dirty="0" smtClean="0">
                <a:latin typeface="Century Gothic"/>
                <a:cs typeface="Century Gothic"/>
              </a:rPr>
              <a:t>Elect your new officers for the next term, following DCON in March.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4800" dirty="0" smtClean="0">
                <a:latin typeface="Century Gothic"/>
                <a:cs typeface="Century Gothic"/>
              </a:rPr>
              <a:t>Who is interested?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Century Gothic" panose="020B0502020202020204" pitchFamily="34" charset="0"/>
                <a:cs typeface="Century Gothic"/>
              </a:rPr>
              <a:t>VII.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ELECTIONS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8490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639</Words>
  <Application>Microsoft Office PowerPoint</Application>
  <PresentationFormat>On-screen Show (4:3)</PresentationFormat>
  <Paragraphs>159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jung.dahyee;gan.James</dc:creator>
  <cp:lastModifiedBy>LocalAdmin</cp:lastModifiedBy>
  <cp:revision>670</cp:revision>
  <cp:lastPrinted>2014-10-09T04:43:53Z</cp:lastPrinted>
  <dcterms:created xsi:type="dcterms:W3CDTF">2013-09-08T19:39:49Z</dcterms:created>
  <dcterms:modified xsi:type="dcterms:W3CDTF">2015-01-22T22:11:54Z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1iFISc_QXMYHDtjWIVXvjtTGkUhr8gCySYHQ3CU9ccR8</vt:lpwstr>
  </property>
  <property fmtid="{D5CDD505-2E9C-101B-9397-08002B2CF9AE}" pid="4" name="Google.Documents.RevisionId">
    <vt:lpwstr>09322166969739797546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