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2" r:id="rId3"/>
    <p:sldId id="393" r:id="rId4"/>
    <p:sldId id="404" r:id="rId5"/>
    <p:sldId id="427" r:id="rId6"/>
    <p:sldId id="428" r:id="rId7"/>
    <p:sldId id="422" r:id="rId8"/>
    <p:sldId id="430" r:id="rId9"/>
    <p:sldId id="429" r:id="rId10"/>
    <p:sldId id="424" r:id="rId11"/>
    <p:sldId id="425" r:id="rId12"/>
    <p:sldId id="413" r:id="rId13"/>
    <p:sldId id="377" r:id="rId14"/>
    <p:sldId id="365" r:id="rId15"/>
    <p:sldId id="265" r:id="rId16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2" autoAdjust="0"/>
    <p:restoredTop sz="98067" autoAdjust="0"/>
  </p:normalViewPr>
  <p:slideViewPr>
    <p:cSldViewPr>
      <p:cViewPr>
        <p:scale>
          <a:sx n="70" d="100"/>
          <a:sy n="70" d="100"/>
        </p:scale>
        <p:origin x="-72" y="-94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notesViewPr>
    <p:cSldViewPr>
      <p:cViewPr varScale="1">
        <p:scale>
          <a:sx n="48" d="100"/>
          <a:sy n="48" d="100"/>
        </p:scale>
        <p:origin x="-2676" y="-114"/>
      </p:cViewPr>
      <p:guideLst>
        <p:guide orient="horz" pos="3151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F80C0E6B-CDD9-4D51-B5A0-8D3F9608BA5F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D979FB6-D2D1-4667-B344-80ED79D3E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09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41849EA-77B5-4E93-97A4-96BC033B7ACD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DC72F60-AC0A-491E-BC41-1E37F7E52F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2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68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2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72F60-AC0A-491E-BC41-1E37F7E52F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7BB6-A20C-4FB7-9548-80B68DAB2CC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0FD1-6EA2-4585-B3A6-896D46774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13" Type="http://schemas.openxmlformats.org/officeDocument/2006/relationships/hyperlink" Target="mailto:Atasaa.gabrielle@gmail.com" TargetMode="External"/><Relationship Id="rId3" Type="http://schemas.openxmlformats.org/officeDocument/2006/relationships/hyperlink" Target="mailto:atakc.pres@gmail.com" TargetMode="External"/><Relationship Id="rId7" Type="http://schemas.openxmlformats.org/officeDocument/2006/relationships/image" Target="../media/image1.png"/><Relationship Id="rId12" Type="http://schemas.openxmlformats.org/officeDocument/2006/relationships/hyperlink" Target="mailto:vincentvuongsaa@gmail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tavp.anderson@gmail.com" TargetMode="External"/><Relationship Id="rId11" Type="http://schemas.openxmlformats.org/officeDocument/2006/relationships/hyperlink" Target="mailto:atabe.robert@gmail.com" TargetMode="External"/><Relationship Id="rId5" Type="http://schemas.openxmlformats.org/officeDocument/2006/relationships/hyperlink" Target="mailto:Atavp.service@gmail.com" TargetMode="External"/><Relationship Id="rId10" Type="http://schemas.openxmlformats.org/officeDocument/2006/relationships/hyperlink" Target="mailto:Atatreasurer.stanleyyip@gmail.com" TargetMode="External"/><Relationship Id="rId4" Type="http://schemas.openxmlformats.org/officeDocument/2006/relationships/hyperlink" Target="mailto:Atavpservice.allison@gmail.com" TargetMode="External"/><Relationship Id="rId9" Type="http://schemas.openxmlformats.org/officeDocument/2006/relationships/hyperlink" Target="mailto:atasec.jessicamarie@gmail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905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Stout" pitchFamily="18" charset="0"/>
                <a:ea typeface="+mj-ea"/>
                <a:cs typeface="+mj-cs"/>
              </a:rPr>
              <a:t>WELCOME!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Stout" pitchFamily="18" charset="0"/>
                <a:ea typeface="+mj-ea"/>
                <a:cs typeface="+mj-cs"/>
                <a:sym typeface="Wingdings"/>
              </a:rPr>
              <a:t>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Stout" pitchFamily="18" charset="0"/>
              <a:ea typeface="+mj-ea"/>
              <a:cs typeface="+mj-cs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0" y="3200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General Meeting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Thursday,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February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12,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2015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86296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Who: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All Region 5’s LV Key Clubs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March 7, 2015 12P-8P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Where</a:t>
            </a:r>
            <a:r>
              <a:rPr lang="en-US" sz="2800" dirty="0">
                <a:latin typeface="Century Gothic" panose="020B0502020202020204" pitchFamily="34" charset="0"/>
                <a:cs typeface="Goudy Old Style"/>
              </a:rPr>
              <a:t>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UNLV Student Union Ballroom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What: </a:t>
            </a:r>
            <a:r>
              <a:rPr lang="en-US" sz="2800" dirty="0" smtClean="0">
                <a:latin typeface="Century Gothic" panose="020B0502020202020204" pitchFamily="34" charset="0"/>
              </a:rPr>
              <a:t>To </a:t>
            </a:r>
            <a:r>
              <a:rPr lang="en-US" sz="2800" dirty="0">
                <a:latin typeface="Century Gothic" panose="020B0502020202020204" pitchFamily="34" charset="0"/>
              </a:rPr>
              <a:t>raise funds in order to support local sick children in Southern Nevada through Children's Miracle Network </a:t>
            </a:r>
            <a:r>
              <a:rPr lang="en-US" sz="2800" dirty="0" smtClean="0">
                <a:latin typeface="Century Gothic" panose="020B0502020202020204" pitchFamily="34" charset="0"/>
              </a:rPr>
              <a:t>Hospitals</a:t>
            </a:r>
          </a:p>
          <a:p>
            <a:r>
              <a:rPr lang="en-US" sz="2800" dirty="0">
                <a:latin typeface="Century Gothic" panose="020B0502020202020204" pitchFamily="34" charset="0"/>
                <a:cs typeface="Goudy Old Style"/>
              </a:rPr>
              <a:t>	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		</a:t>
            </a:r>
            <a:r>
              <a:rPr lang="en-US" sz="2000" dirty="0" smtClean="0">
                <a:latin typeface="Century Gothic" panose="020B0502020202020204" pitchFamily="34" charset="0"/>
                <a:cs typeface="Goudy Old Style"/>
              </a:rPr>
              <a:t>(missed RTC’s Dance? Make up for it here</a:t>
            </a:r>
            <a:r>
              <a:rPr lang="en-US" sz="2000" dirty="0" smtClean="0">
                <a:latin typeface="Century Gothic" panose="020B0502020202020204" pitchFamily="34" charset="0"/>
                <a:cs typeface="Goudy Old Style"/>
              </a:rPr>
              <a:t>!)</a:t>
            </a:r>
          </a:p>
          <a:p>
            <a:endParaRPr lang="en-US" sz="2000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5400" b="1" dirty="0" smtClean="0">
                <a:latin typeface="Century Gothic" panose="020B0502020202020204" pitchFamily="34" charset="0"/>
                <a:cs typeface="Goudy Old Style"/>
              </a:rPr>
              <a:t>SIGN UP NOW PLS.</a:t>
            </a:r>
            <a:endParaRPr lang="en-US" sz="5400" b="1" dirty="0" smtClean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74333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VIII.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DANCE MARATHON 2015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65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802" y="3077468"/>
            <a:ext cx="8629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photo </a:t>
            </a:r>
            <a:r>
              <a:rPr lang="en-US" sz="2400" dirty="0">
                <a:latin typeface="Century Gothic" panose="020B0502020202020204" pitchFamily="34" charset="0"/>
              </a:rPr>
              <a:t>booth, video gaming consoles, live performances from local high school groups, a live DJ, a station to write letters to hospitalized children, food and drinks, a DDR machine, </a:t>
            </a:r>
            <a:r>
              <a:rPr lang="en-US" sz="2400" dirty="0" smtClean="0">
                <a:latin typeface="Century Gothic" panose="020B0502020202020204" pitchFamily="34" charset="0"/>
              </a:rPr>
              <a:t>and MORE.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b="1" dirty="0" smtClean="0">
                <a:latin typeface="Century Gothic" panose="020B0502020202020204" pitchFamily="34" charset="0"/>
                <a:cs typeface="Goudy Old Style"/>
              </a:rPr>
              <a:t>+ </a:t>
            </a:r>
            <a:r>
              <a:rPr lang="en-US" sz="2400" b="1" dirty="0">
                <a:latin typeface="Century Gothic" panose="020B0502020202020204" pitchFamily="34" charset="0"/>
                <a:cs typeface="Goudy Old Style"/>
              </a:rPr>
              <a:t>LVL EXPO FUNDRASIER?:</a:t>
            </a:r>
            <a:endParaRPr lang="en-US" sz="1100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400" dirty="0">
                <a:latin typeface="Century Gothic" panose="020B0502020202020204" pitchFamily="34" charset="0"/>
                <a:cs typeface="Goudy Old Style"/>
              </a:rPr>
              <a:t>If each member sells/buys two tickets for LVL UP </a:t>
            </a:r>
            <a:endParaRPr lang="en-US" sz="24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400" dirty="0" smtClean="0">
                <a:latin typeface="Century Gothic" panose="020B0502020202020204" pitchFamily="34" charset="0"/>
                <a:cs typeface="Goudy Old Style"/>
              </a:rPr>
              <a:t>Expo</a:t>
            </a:r>
            <a:r>
              <a:rPr lang="en-US" sz="2400" dirty="0">
                <a:latin typeface="Century Gothic" panose="020B0502020202020204" pitchFamily="34" charset="0"/>
                <a:cs typeface="Goudy Old Style"/>
              </a:rPr>
              <a:t>, They will be able to attend Dance </a:t>
            </a:r>
            <a:endParaRPr lang="en-US" sz="24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400" dirty="0" smtClean="0">
                <a:latin typeface="Century Gothic" panose="020B0502020202020204" pitchFamily="34" charset="0"/>
                <a:cs typeface="Goudy Old Style"/>
              </a:rPr>
              <a:t>Marathon </a:t>
            </a:r>
            <a:r>
              <a:rPr lang="en-US" sz="2400" dirty="0">
                <a:latin typeface="Century Gothic" panose="020B0502020202020204" pitchFamily="34" charset="0"/>
                <a:cs typeface="Goudy Old Style"/>
              </a:rPr>
              <a:t>for </a:t>
            </a:r>
            <a:r>
              <a:rPr lang="en-US" sz="2400" dirty="0" smtClean="0">
                <a:latin typeface="Century Gothic" panose="020B0502020202020204" pitchFamily="34" charset="0"/>
                <a:cs typeface="Goudy Old Style"/>
              </a:rPr>
              <a:t>free</a:t>
            </a:r>
            <a:r>
              <a:rPr lang="en-US" sz="2400" dirty="0">
                <a:latin typeface="Century Gothic" panose="020B0502020202020204" pitchFamily="34" charset="0"/>
                <a:cs typeface="Goudy Old Style"/>
              </a:rPr>
              <a:t>!</a:t>
            </a:r>
          </a:p>
          <a:p>
            <a:r>
              <a:rPr lang="en-US" sz="2000" b="1" dirty="0" smtClean="0">
                <a:latin typeface="Century Gothic" panose="020B0502020202020204" pitchFamily="34" charset="0"/>
                <a:cs typeface="Goudy Old Style"/>
              </a:rPr>
              <a:t>Come to me after the meeting to buy a ticket now!!!</a:t>
            </a:r>
            <a:endParaRPr lang="en-US" sz="2000" b="1" dirty="0">
              <a:latin typeface="Century Gothic" panose="020B0502020202020204" pitchFamily="34" charset="0"/>
              <a:cs typeface="Goudy Old Style"/>
            </a:endParaRPr>
          </a:p>
          <a:p>
            <a:endParaRPr lang="en-US" sz="2800" b="1" dirty="0" smtClean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002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VIII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DANCE MARATHON 2015 (cont.)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906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86296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May 30-31, 2015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Where</a:t>
            </a:r>
            <a:r>
              <a:rPr lang="en-US" sz="2800" dirty="0">
                <a:latin typeface="Century Gothic" panose="020B0502020202020204" pitchFamily="34" charset="0"/>
                <a:cs typeface="Goudy Old Style"/>
              </a:rPr>
              <a:t>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Cashman Center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cs typeface="Goudy Old Style"/>
              </a:rPr>
              <a:t>What: 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Gaming/anime expo! League! Halo! Mario Kart! Pokémon! </a:t>
            </a:r>
            <a:r>
              <a:rPr lang="en-US" sz="2800" dirty="0" err="1" smtClean="0">
                <a:latin typeface="Century Gothic" panose="020B0502020202020204" pitchFamily="34" charset="0"/>
                <a:cs typeface="Goudy Old Style"/>
              </a:rPr>
              <a:t>Cosplaying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! Contests! $15,000 in prizes if you win a tournament!</a:t>
            </a:r>
          </a:p>
          <a:p>
            <a:endParaRPr lang="en-US" sz="2800" dirty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2400" b="1" dirty="0" smtClean="0">
                <a:latin typeface="Century Gothic" panose="020B0502020202020204" pitchFamily="34" charset="0"/>
                <a:cs typeface="Goudy Old Style"/>
              </a:rPr>
              <a:t>THE FUNDRASIER:</a:t>
            </a:r>
          </a:p>
          <a:p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The original price: $45 !?</a:t>
            </a:r>
          </a:p>
          <a:p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From now </a:t>
            </a:r>
            <a:r>
              <a:rPr lang="en-US" sz="2800" dirty="0" err="1" smtClean="0">
                <a:latin typeface="Century Gothic" panose="020B0502020202020204" pitchFamily="34" charset="0"/>
                <a:cs typeface="Goudy Old Style"/>
              </a:rPr>
              <a:t>til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 May 22</a:t>
            </a:r>
            <a:r>
              <a:rPr lang="en-US" sz="2800" baseline="30000" dirty="0" smtClean="0">
                <a:latin typeface="Century Gothic" panose="020B0502020202020204" pitchFamily="34" charset="0"/>
                <a:cs typeface="Goudy Old Style"/>
              </a:rPr>
              <a:t>nd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: $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15</a:t>
            </a:r>
          </a:p>
          <a:p>
            <a:r>
              <a:rPr lang="en-US" sz="2800" b="1" i="1" dirty="0" smtClean="0">
                <a:latin typeface="Century Gothic" panose="020B0502020202020204" pitchFamily="34" charset="0"/>
                <a:cs typeface="Goudy Old Style"/>
              </a:rPr>
              <a:t>BUY NOW.  Like, NOW!!</a:t>
            </a:r>
            <a:endParaRPr lang="en-US" sz="1200" b="1" i="1" dirty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74333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IX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LVL UP EXPO 2015 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302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153400" cy="396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Century Gothic" pitchFamily="34" charset="0"/>
              </a:rPr>
              <a:t>Things to look forward to!</a:t>
            </a:r>
            <a:endParaRPr lang="en-US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Elections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RELAY4LIFE </a:t>
            </a:r>
            <a:r>
              <a:rPr lang="en-US" b="1" dirty="0" smtClean="0">
                <a:latin typeface="Century Gothic" pitchFamily="34" charset="0"/>
              </a:rPr>
              <a:t>** ( NEED CHAPERONES)</a:t>
            </a:r>
            <a:endParaRPr lang="en-US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Dance Marathon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LVL Up Expo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3 </a:t>
            </a:r>
            <a:r>
              <a:rPr lang="en-US" dirty="0" smtClean="0">
                <a:latin typeface="Century Gothic" pitchFamily="34" charset="0"/>
              </a:rPr>
              <a:t>Square</a:t>
            </a: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Ice Skating Social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98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47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686800" cy="4800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Contacts</a:t>
            </a:r>
          </a:p>
          <a:p>
            <a:pPr>
              <a:buNone/>
            </a:pP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b="1" dirty="0">
                <a:latin typeface="Century Gothic" pitchFamily="34" charset="0"/>
              </a:rPr>
              <a:t>President</a:t>
            </a:r>
            <a:endParaRPr lang="en-US" sz="14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 Jessica Marie P </a:t>
            </a:r>
            <a:r>
              <a:rPr lang="en-US" sz="1400" dirty="0" err="1">
                <a:solidFill>
                  <a:srgbClr val="E46C0A"/>
                </a:solidFill>
                <a:latin typeface="Century Gothic" pitchFamily="34" charset="0"/>
              </a:rPr>
              <a:t>Dimalanta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#THEQUEEN</a:t>
            </a:r>
          </a:p>
          <a:p>
            <a:pPr marL="0" indent="0">
              <a:buNone/>
            </a:pPr>
            <a:r>
              <a:rPr lang="en-US" sz="1400" dirty="0">
                <a:latin typeface="Century Gothic" pitchFamily="34" charset="0"/>
              </a:rPr>
              <a:t> 702.375.5901</a:t>
            </a:r>
          </a:p>
          <a:p>
            <a:pPr>
              <a:buNone/>
            </a:pPr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>
                <a:latin typeface="Century Gothic" pitchFamily="34" charset="0"/>
                <a:hlinkClick r:id="rId3"/>
              </a:rPr>
              <a:t>atakc.pres@gmail.com</a:t>
            </a:r>
            <a:endParaRPr lang="en-US" sz="1400" dirty="0">
              <a:latin typeface="Century Gothic" pitchFamily="34" charset="0"/>
            </a:endParaRPr>
          </a:p>
          <a:p>
            <a:pPr>
              <a:buNone/>
            </a:pPr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jmpdyuh</a:t>
            </a:r>
            <a:endParaRPr lang="en-US" sz="1400" dirty="0">
              <a:latin typeface="Century Gothic" pitchFamily="34" charset="0"/>
            </a:endParaRPr>
          </a:p>
          <a:p>
            <a:pPr>
              <a:buNone/>
            </a:pPr>
            <a:endParaRPr lang="en-US" sz="14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1400" b="1" dirty="0">
                <a:latin typeface="Century Gothic" pitchFamily="34" charset="0"/>
              </a:rPr>
              <a:t> Vice-Presidents</a:t>
            </a:r>
            <a:r>
              <a:rPr lang="en-US" sz="1400" dirty="0">
                <a:latin typeface="Century Gothic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Eric Munoz</a:t>
            </a:r>
          </a:p>
          <a:p>
            <a:pPr marL="0" indent="0">
              <a:buNone/>
            </a:pPr>
            <a:r>
              <a:rPr lang="en-US" sz="1400" dirty="0">
                <a:latin typeface="Century Gothic" pitchFamily="34" charset="0"/>
              </a:rPr>
              <a:t>702.426.0779</a:t>
            </a:r>
          </a:p>
          <a:p>
            <a:pPr>
              <a:buNone/>
            </a:pPr>
            <a:r>
              <a:rPr lang="en-US" sz="1400" dirty="0">
                <a:latin typeface="Century Gothic" pitchFamily="34" charset="0"/>
                <a:hlinkClick r:id="rId4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entury Gothic" pitchFamily="34" charset="0"/>
                <a:hlinkClick r:id="rId5"/>
              </a:rPr>
              <a:t>Atavp.service@gmail.com</a:t>
            </a:r>
            <a:endParaRPr lang="en-U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IG/Twitter: @eric77lv</a:t>
            </a:r>
          </a:p>
          <a:p>
            <a:pPr hangingPunct="0">
              <a:buNone/>
            </a:pP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pPr hangingPunct="0">
              <a:buNone/>
            </a:pPr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Anderson Leung</a:t>
            </a: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 702.576.6362</a:t>
            </a: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>
                <a:latin typeface="Century Gothic" pitchFamily="34" charset="0"/>
                <a:hlinkClick r:id="rId6"/>
              </a:rPr>
              <a:t>Atavp.anderson@gmail.com</a:t>
            </a:r>
            <a:endParaRPr lang="en-US" sz="1400" dirty="0">
              <a:latin typeface="Century Gothic" pitchFamily="34" charset="0"/>
            </a:endParaRPr>
          </a:p>
          <a:p>
            <a:pPr hangingPunct="0">
              <a:buNone/>
            </a:pPr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itsanderbunn</a:t>
            </a:r>
            <a:endParaRPr lang="en-US" sz="1400" dirty="0">
              <a:latin typeface="Century Gothic" pitchFamily="34" charset="0"/>
            </a:endParaRPr>
          </a:p>
          <a:p>
            <a:pPr hangingPunct="0">
              <a:buNone/>
            </a:pPr>
            <a:endParaRPr lang="en-US" sz="1400" dirty="0" smtClean="0">
              <a:latin typeface="Century Gothic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2343150"/>
            <a:ext cx="86106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    </a:t>
            </a:r>
            <a:r>
              <a:rPr lang="en-US" sz="1400" b="1" dirty="0" smtClean="0">
                <a:latin typeface="Century Gothic" pitchFamily="34" charset="0"/>
              </a:rPr>
              <a:t>Secretary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solidFill>
                  <a:srgbClr val="E46C0A"/>
                </a:solidFill>
                <a:latin typeface="Century Gothic" pitchFamily="34" charset="0"/>
              </a:rPr>
              <a:t>Steffi Espinosa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entury Gothic" pitchFamily="34" charset="0"/>
              </a:rPr>
              <a:t>702.588.1620</a:t>
            </a:r>
            <a:endParaRPr lang="en-US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 </a:t>
            </a:r>
            <a:r>
              <a:rPr lang="en-US" sz="1400" dirty="0" smtClean="0">
                <a:latin typeface="Century Gothic" pitchFamily="34" charset="0"/>
                <a:hlinkClick r:id="rId9"/>
              </a:rPr>
              <a:t>atasec.steffi@gmail.com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IG/Twitter: </a:t>
            </a:r>
            <a:r>
              <a:rPr lang="en-US" sz="1400" dirty="0" smtClean="0">
                <a:latin typeface="Century Gothic" pitchFamily="34" charset="0"/>
              </a:rPr>
              <a:t>@</a:t>
            </a:r>
            <a:r>
              <a:rPr lang="en-US" sz="1400" dirty="0" err="1" smtClean="0">
                <a:latin typeface="Century Gothic" pitchFamily="34" charset="0"/>
              </a:rPr>
              <a:t>steffiannmarie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/>
              <a:t> </a:t>
            </a:r>
          </a:p>
          <a:p>
            <a:r>
              <a:rPr lang="en-US" sz="1400" b="1" dirty="0">
                <a:latin typeface="Century Gothic" pitchFamily="34" charset="0"/>
              </a:rPr>
              <a:t>     Treasurer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Stanley Yip</a:t>
            </a:r>
          </a:p>
          <a:p>
            <a:pPr hangingPunct="0"/>
            <a:r>
              <a:rPr lang="en-US" sz="1400" dirty="0">
                <a:latin typeface="Century Gothic" pitchFamily="34" charset="0"/>
              </a:rPr>
              <a:t>702.379.7333</a:t>
            </a:r>
          </a:p>
          <a:p>
            <a:pPr hangingPunct="0"/>
            <a:r>
              <a:rPr lang="en-US" sz="1400" dirty="0">
                <a:latin typeface="Century Gothic" pitchFamily="34" charset="0"/>
                <a:hlinkClick r:id="rId10"/>
              </a:rPr>
              <a:t>Atatreasurer.stanleyyip@gmail.com</a:t>
            </a:r>
            <a:endParaRPr lang="en-US" sz="1400" dirty="0">
              <a:latin typeface="Century Gothic" pitchFamily="34" charset="0"/>
            </a:endParaRPr>
          </a:p>
          <a:p>
            <a:pPr hangingPunct="0"/>
            <a:r>
              <a:rPr lang="en-US" sz="1400" dirty="0">
                <a:latin typeface="Century Gothic" pitchFamily="34" charset="0"/>
              </a:rPr>
              <a:t>IG/Twitter: @asian3_141592653</a:t>
            </a:r>
          </a:p>
          <a:p>
            <a:pPr hangingPunct="0"/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    </a:t>
            </a:r>
            <a:r>
              <a:rPr lang="en-US" sz="1400" b="1" dirty="0">
                <a:latin typeface="Century Gothic" pitchFamily="34" charset="0"/>
              </a:rPr>
              <a:t>Bulletin Editor</a:t>
            </a:r>
          </a:p>
          <a:p>
            <a:r>
              <a:rPr lang="en-US" sz="1400" dirty="0">
                <a:solidFill>
                  <a:srgbClr val="E46C0A"/>
                </a:solidFill>
                <a:latin typeface="Century Gothic"/>
                <a:cs typeface="Century Gothic"/>
              </a:rPr>
              <a:t>Robert </a:t>
            </a:r>
            <a:r>
              <a:rPr lang="en-US" sz="1400" dirty="0" err="1">
                <a:solidFill>
                  <a:srgbClr val="E46C0A"/>
                </a:solidFill>
                <a:latin typeface="Century Gothic"/>
                <a:cs typeface="Century Gothic"/>
              </a:rPr>
              <a:t>Macaibay</a:t>
            </a:r>
            <a:endParaRPr lang="en-US" sz="1400" dirty="0">
              <a:solidFill>
                <a:srgbClr val="E46C0A"/>
              </a:solidFill>
              <a:latin typeface="Century Gothic"/>
              <a:cs typeface="Century Gothic"/>
            </a:endParaRPr>
          </a:p>
          <a:p>
            <a:r>
              <a:rPr lang="en-US" sz="1400" dirty="0">
                <a:latin typeface="Century Gothic"/>
                <a:cs typeface="Century Gothic"/>
              </a:rPr>
              <a:t>702.334.6198</a:t>
            </a:r>
          </a:p>
          <a:p>
            <a:r>
              <a:rPr lang="en-US" sz="1400" dirty="0">
                <a:latin typeface="Century Gothic"/>
                <a:cs typeface="Century Gothic"/>
                <a:hlinkClick r:id="rId11"/>
              </a:rPr>
              <a:t>atabe.robert@gmail.com</a:t>
            </a:r>
            <a:endParaRPr lang="en-US" sz="1400" dirty="0">
              <a:latin typeface="Century Gothic"/>
              <a:cs typeface="Century Gothic"/>
            </a:endParaRPr>
          </a:p>
          <a:p>
            <a:r>
              <a:rPr lang="en-US" sz="1400" dirty="0">
                <a:latin typeface="Century Gothic"/>
                <a:cs typeface="Century Gothic"/>
              </a:rPr>
              <a:t>IG/Twitter: @</a:t>
            </a:r>
            <a:r>
              <a:rPr lang="en-US" sz="1400" dirty="0" err="1">
                <a:latin typeface="Century Gothic"/>
                <a:cs typeface="Century Gothic"/>
              </a:rPr>
              <a:t>ramenmann</a:t>
            </a:r>
            <a:endParaRPr lang="en-US" sz="1400" dirty="0">
              <a:latin typeface="Century Gothic"/>
              <a:cs typeface="Century Gothic"/>
            </a:endParaRPr>
          </a:p>
          <a:p>
            <a:endParaRPr lang="en-US" sz="1400" b="1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050" y="2456795"/>
            <a:ext cx="304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</a:t>
            </a:r>
            <a:r>
              <a:rPr lang="en-US" sz="1400" b="1" dirty="0" smtClean="0">
                <a:latin typeface="Century Gothic" pitchFamily="34" charset="0"/>
              </a:rPr>
              <a:t>Sergeant-At-Arms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Vincent </a:t>
            </a:r>
            <a:r>
              <a:rPr lang="en-US" sz="1400" dirty="0" err="1">
                <a:solidFill>
                  <a:srgbClr val="E46C0A"/>
                </a:solidFill>
                <a:latin typeface="Century Gothic" pitchFamily="34" charset="0"/>
              </a:rPr>
              <a:t>Vuong</a:t>
            </a:r>
            <a:endParaRPr lang="en-US" sz="1400" dirty="0">
              <a:solidFill>
                <a:srgbClr val="E46C0A"/>
              </a:solidFill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702.510.5135</a:t>
            </a:r>
          </a:p>
          <a:p>
            <a:r>
              <a:rPr lang="en-US" sz="1400" dirty="0">
                <a:latin typeface="Century Gothic" pitchFamily="34" charset="0"/>
                <a:hlinkClick r:id="rId12"/>
              </a:rPr>
              <a:t>vincentvuongsaa@gmail.com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IG/Twitter:  @</a:t>
            </a:r>
            <a:r>
              <a:rPr lang="en-US" sz="1400" dirty="0" err="1">
                <a:latin typeface="Century Gothic" pitchFamily="34" charset="0"/>
              </a:rPr>
              <a:t>TheIEsquire</a:t>
            </a:r>
            <a:endParaRPr lang="en-US" sz="1400" dirty="0">
              <a:latin typeface="Century Gothic" pitchFamily="34" charset="0"/>
            </a:endParaRPr>
          </a:p>
          <a:p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solidFill>
                  <a:srgbClr val="E46C0A"/>
                </a:solidFill>
                <a:latin typeface="Century Gothic" pitchFamily="34" charset="0"/>
              </a:rPr>
              <a:t>Gabrielle de Vera</a:t>
            </a:r>
          </a:p>
          <a:p>
            <a:r>
              <a:rPr lang="en-US" sz="1400" dirty="0">
                <a:solidFill>
                  <a:srgbClr val="000000"/>
                </a:solidFill>
                <a:latin typeface="Century Gothic" pitchFamily="34" charset="0"/>
              </a:rPr>
              <a:t>702.302.2650</a:t>
            </a:r>
          </a:p>
          <a:p>
            <a:r>
              <a:rPr lang="en-US" sz="1400" dirty="0">
                <a:latin typeface="Century Gothic" pitchFamily="34" charset="0"/>
                <a:hlinkClick r:id="rId13"/>
              </a:rPr>
              <a:t>Atasaa.gabrielle@gmail.com</a:t>
            </a:r>
            <a:endParaRPr lang="en-US" sz="1400" dirty="0">
              <a:latin typeface="Century Gothic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IG/Twitter: @</a:t>
            </a:r>
            <a:r>
              <a:rPr lang="en-US" sz="1400" dirty="0" err="1">
                <a:latin typeface="Century Gothic" pitchFamily="34" charset="0"/>
              </a:rPr>
              <a:t>gndevera</a:t>
            </a:r>
            <a:endParaRPr lang="en-US" sz="1400" dirty="0">
              <a:latin typeface="Century Gothic" pitchFamily="34" charset="0"/>
            </a:endParaRPr>
          </a:p>
          <a:p>
            <a:pPr algn="ctr"/>
            <a:endParaRPr lang="en-US" sz="1400" dirty="0">
              <a:latin typeface="Century Gothic" pitchFamily="34" charset="0"/>
            </a:endParaRPr>
          </a:p>
          <a:p>
            <a:r>
              <a:rPr lang="en-US" sz="1400" b="1" dirty="0">
                <a:latin typeface="Century Gothic" pitchFamily="34" charset="0"/>
              </a:rPr>
              <a:t>    </a:t>
            </a:r>
            <a:r>
              <a:rPr lang="en-US" sz="1400" b="1" dirty="0" smtClean="0">
                <a:latin typeface="Century Gothic" pitchFamily="34" charset="0"/>
              </a:rPr>
              <a:t>Tech Editor</a:t>
            </a:r>
            <a:endParaRPr lang="en-US" sz="1400" b="1" dirty="0">
              <a:latin typeface="Century Gothic" pitchFamily="34" charset="0"/>
            </a:endParaRP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Carmen Chan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n-US" sz="3200" b="1" dirty="0" smtClean="0">
                <a:latin typeface="Century Gothic" pitchFamily="34" charset="0"/>
              </a:rPr>
              <a:t>Hi </a:t>
            </a:r>
            <a:r>
              <a:rPr lang="en-US" sz="3200" b="1" dirty="0" err="1" smtClean="0">
                <a:latin typeface="Century Gothic" pitchFamily="34" charset="0"/>
              </a:rPr>
              <a:t>carmen</a:t>
            </a:r>
            <a:r>
              <a:rPr lang="en-US" sz="3200" b="1" dirty="0" smtClean="0">
                <a:latin typeface="Century Gothic" pitchFamily="34" charset="0"/>
              </a:rPr>
              <a:t> (-:</a:t>
            </a:r>
          </a:p>
          <a:p>
            <a:pPr algn="ctr"/>
            <a:endParaRPr lang="en-US" sz="1400" dirty="0" smtClean="0">
              <a:latin typeface="Century Gothic" pitchFamily="34" charset="0"/>
            </a:endParaRPr>
          </a:p>
          <a:p>
            <a:pPr algn="ctr"/>
            <a:endParaRPr lang="en-US" sz="1400" b="1" dirty="0" smtClean="0">
              <a:latin typeface="Century Gothic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82000" cy="35814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2400" dirty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Questions?  Contact any officer!</a:t>
            </a:r>
          </a:p>
          <a:p>
            <a:r>
              <a:rPr lang="en-US" sz="2400" dirty="0" smtClean="0">
                <a:latin typeface="Century Gothic" pitchFamily="34" charset="0"/>
              </a:rPr>
              <a:t>JOIN THE FACEBOOK GROUP! </a:t>
            </a:r>
            <a:r>
              <a:rPr lang="en-US" sz="2400" b="1" dirty="0" smtClean="0">
                <a:latin typeface="Century Gothic" pitchFamily="34" charset="0"/>
              </a:rPr>
              <a:t>ATECH Key Club</a:t>
            </a:r>
          </a:p>
          <a:p>
            <a:r>
              <a:rPr lang="en-US" sz="2400" dirty="0" smtClean="0">
                <a:latin typeface="Century Gothic" pitchFamily="34" charset="0"/>
              </a:rPr>
              <a:t>Follow us on twitter/IG</a:t>
            </a:r>
            <a:r>
              <a:rPr lang="en-US" sz="2400" b="1" dirty="0" smtClean="0">
                <a:latin typeface="Century Gothic" pitchFamily="34" charset="0"/>
              </a:rPr>
              <a:t>: @</a:t>
            </a:r>
            <a:r>
              <a:rPr lang="en-US" sz="2400" b="1" dirty="0" err="1" smtClean="0">
                <a:latin typeface="Century Gothic" pitchFamily="34" charset="0"/>
              </a:rPr>
              <a:t>AtechKeyClub</a:t>
            </a:r>
            <a:endParaRPr lang="en-US" sz="2400" b="1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Articles/Visuals? Send them to </a:t>
            </a:r>
            <a:r>
              <a:rPr lang="en-US" sz="2400" u="sng" dirty="0" smtClean="0">
                <a:latin typeface="Century Gothic" pitchFamily="34" charset="0"/>
              </a:rPr>
              <a:t>Robert </a:t>
            </a:r>
            <a:r>
              <a:rPr lang="en-US" sz="2400" u="sng" dirty="0" err="1" smtClean="0">
                <a:latin typeface="Century Gothic" pitchFamily="34" charset="0"/>
              </a:rPr>
              <a:t>Macaibay</a:t>
            </a:r>
            <a:r>
              <a:rPr lang="en-US" sz="2400" u="sng" dirty="0" smtClean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and earn an hour!</a:t>
            </a:r>
          </a:p>
          <a:p>
            <a:r>
              <a:rPr lang="en-US" sz="2400" dirty="0" smtClean="0">
                <a:latin typeface="Century Gothic" pitchFamily="34" charset="0"/>
              </a:rPr>
              <a:t>Service Hours? Send them to </a:t>
            </a:r>
            <a:r>
              <a:rPr lang="en-US" sz="2400" u="sng" dirty="0" smtClean="0">
                <a:latin typeface="Century Gothic" pitchFamily="34" charset="0"/>
              </a:rPr>
              <a:t>Steffi Espinosa!</a:t>
            </a:r>
          </a:p>
          <a:p>
            <a:pPr lvl="1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Century Gothic" pitchFamily="34" charset="0"/>
              </a:rPr>
              <a:t>Adjournment</a:t>
            </a:r>
          </a:p>
        </p:txBody>
      </p:sp>
      <p:pic>
        <p:nvPicPr>
          <p:cNvPr id="1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6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Century Gothic" panose="020B0502020202020204" pitchFamily="34" charset="0"/>
                <a:ea typeface="+mj-ea"/>
                <a:cs typeface="+mj-cs"/>
              </a:rPr>
              <a:t>XIIII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. Closing business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I. OPENING BUISNESS: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PLEDGE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276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FrankRuehl" panose="020E0503060101010101" pitchFamily="34" charset="-79"/>
              </a:rPr>
              <a:t>"I pledge allegiance to the Flag of the United States of America, and to the Republic for which it stands, one nation under God, indivisible, with liberty and justice for all."</a:t>
            </a:r>
            <a:endParaRPr lang="en-US" sz="3200" dirty="0">
              <a:latin typeface="Century Gothic" panose="020B0502020202020204" pitchFamily="34" charset="0"/>
              <a:cs typeface="FrankRuehl" panose="020E05030601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2" grpId="0"/>
      <p:bldP spid="12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828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I. OPENING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 BUSINESS: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KEY CLUB PLEDGE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304800" y="2971800"/>
            <a:ext cx="8534400" cy="3382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 pledge, on my honor,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uphold the Objects of Key Club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International;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build my home, school and community;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to serve my nation and God;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and combat all forces which tend to undermine these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institutions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5" grpId="0"/>
      <p:bldP spid="25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21" name="Title 9"/>
          <p:cNvSpPr txBox="1">
            <a:spLocks/>
          </p:cNvSpPr>
          <p:nvPr/>
        </p:nvSpPr>
        <p:spPr>
          <a:xfrm>
            <a:off x="0" y="19172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j-ea"/>
                <a:cs typeface="Century Gothic"/>
              </a:rPr>
              <a:t>I</a:t>
            </a:r>
            <a:r>
              <a:rPr lang="en-US" sz="3200" dirty="0" smtClean="0">
                <a:latin typeface="Century Gothic"/>
                <a:ea typeface="+mj-ea"/>
                <a:cs typeface="Century Gothic"/>
              </a:rPr>
              <a:t>I. OLD BUSINESS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sp>
        <p:nvSpPr>
          <p:cNvPr id="24" name="Title 5"/>
          <p:cNvSpPr txBox="1">
            <a:spLocks/>
          </p:cNvSpPr>
          <p:nvPr/>
        </p:nvSpPr>
        <p:spPr>
          <a:xfrm>
            <a:off x="533400" y="24812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j-ea"/>
              <a:cs typeface="+mj-cs"/>
            </a:endParaRPr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0" y="3124200"/>
            <a:ext cx="8229600" cy="3382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52800"/>
            <a:ext cx="937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Introduction of guests? </a:t>
            </a:r>
          </a:p>
          <a:p>
            <a:pPr algn="ctr"/>
            <a:endParaRPr lang="en-US" sz="2800" dirty="0">
              <a:latin typeface="Century Gothic" panose="020B0502020202020204" pitchFamily="34" charset="0"/>
              <a:cs typeface="Goudy Old Style"/>
            </a:endParaRPr>
          </a:p>
          <a:p>
            <a:pPr algn="ctr"/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Past Events</a:t>
            </a:r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:</a:t>
            </a:r>
          </a:p>
          <a:p>
            <a:pPr algn="ctr"/>
            <a:r>
              <a:rPr lang="en-US" sz="2800" dirty="0" smtClean="0">
                <a:latin typeface="Century Gothic" panose="020B0502020202020204" pitchFamily="34" charset="0"/>
                <a:cs typeface="Goudy Old Style"/>
              </a:rPr>
              <a:t>Science Tours</a:t>
            </a:r>
            <a:endParaRPr lang="en-US" sz="2800" dirty="0" smtClean="0">
              <a:latin typeface="Century Gothic" panose="020B0502020202020204" pitchFamily="34" charset="0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40554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4" grpId="0"/>
      <p:bldP spid="24" grpId="1"/>
      <p:bldP spid="25" grpId="0"/>
      <p:bldP spid="25" grpId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0" y="2667000"/>
            <a:ext cx="9677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3200" dirty="0">
                <a:latin typeface="Century Gothic" panose="020B0502020202020204" pitchFamily="34" charset="0"/>
                <a:cs typeface="Goudy Old Style"/>
              </a:rPr>
              <a:t>T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oday, afterschool &amp; Feb 20</a:t>
            </a:r>
            <a:r>
              <a:rPr lang="en-US" sz="3200" baseline="30000" dirty="0" smtClean="0">
                <a:latin typeface="Century Gothic" panose="020B0502020202020204" pitchFamily="34" charset="0"/>
                <a:cs typeface="Goudy Old Style"/>
              </a:rPr>
              <a:t>th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, 2015</a:t>
            </a:r>
            <a:endParaRPr lang="en-US" sz="32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Time: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2 - 7 PM</a:t>
            </a:r>
            <a:endParaRPr lang="en-US" sz="32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Where: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room 701</a:t>
            </a:r>
            <a:endParaRPr lang="en-US" sz="32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Why:</a:t>
            </a:r>
            <a:r>
              <a:rPr lang="en-US" sz="3200" dirty="0">
                <a:latin typeface="Century Gothic" panose="020B0502020202020204" pitchFamily="34" charset="0"/>
                <a:cs typeface="Goudy Old Style"/>
              </a:rPr>
              <a:t>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Set Up  Decorations for </a:t>
            </a:r>
            <a:r>
              <a:rPr lang="en-US" sz="3200" dirty="0" err="1" smtClean="0">
                <a:latin typeface="Century Gothic" panose="020B0502020202020204" pitchFamily="34" charset="0"/>
                <a:cs typeface="Goudy Old Style"/>
              </a:rPr>
              <a:t>Sadies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 Hawkins dance</a:t>
            </a:r>
            <a:endParaRPr lang="en-US" sz="3200" dirty="0" smtClean="0">
              <a:latin typeface="Century Gothic" panose="020B0502020202020204" pitchFamily="34" charset="0"/>
              <a:cs typeface="Goudy Old Style"/>
            </a:endParaRPr>
          </a:p>
          <a:p>
            <a:endParaRPr lang="en-US" sz="3200" b="1" dirty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/>
                <a:cs typeface="Century Gothic"/>
              </a:rPr>
              <a:t>II</a:t>
            </a:r>
            <a:r>
              <a:rPr lang="en-US" sz="3200" dirty="0" smtClean="0">
                <a:latin typeface="Century Gothic"/>
                <a:cs typeface="Century Gothic"/>
              </a:rPr>
              <a:t>I</a:t>
            </a:r>
            <a:r>
              <a:rPr lang="en-US" sz="3200" dirty="0" smtClean="0">
                <a:latin typeface="Century Gothic"/>
                <a:cs typeface="Century Gothic"/>
              </a:rPr>
              <a:t>. NEW BUSINESS</a:t>
            </a:r>
            <a:r>
              <a:rPr lang="en-US" sz="3200" dirty="0" smtClean="0">
                <a:latin typeface="Century Gothic"/>
                <a:cs typeface="Century Gothic"/>
              </a:rPr>
              <a:t>: </a:t>
            </a:r>
            <a:r>
              <a:rPr lang="en-US" sz="3200" b="1" dirty="0" smtClean="0">
                <a:latin typeface="Century Gothic"/>
                <a:cs typeface="Century Gothic"/>
              </a:rPr>
              <a:t>SADIES SET UP</a:t>
            </a:r>
            <a:endParaRPr lang="en-US" sz="32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2386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0" y="2667000"/>
            <a:ext cx="96774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When: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Feb. 21</a:t>
            </a:r>
            <a:r>
              <a:rPr lang="en-US" sz="3200" baseline="30000" dirty="0" smtClean="0">
                <a:latin typeface="Century Gothic" panose="020B0502020202020204" pitchFamily="34" charset="0"/>
                <a:cs typeface="Goudy Old Style"/>
              </a:rPr>
              <a:t>st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, 2015</a:t>
            </a:r>
            <a:r>
              <a:rPr lang="en-US" sz="3200" dirty="0">
                <a:latin typeface="Century Gothic" panose="020B0502020202020204" pitchFamily="34" charset="0"/>
                <a:cs typeface="Goudy Old Style"/>
              </a:rPr>
              <a:t> </a:t>
            </a:r>
            <a:endParaRPr lang="en-US" sz="3200" dirty="0" smtClean="0">
              <a:latin typeface="Century Gothic" panose="020B0502020202020204" pitchFamily="34" charset="0"/>
              <a:cs typeface="Goudy Old Style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Time: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10 A-12 PM</a:t>
            </a: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Where: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1065 America Pacific Dr.</a:t>
            </a:r>
          </a:p>
          <a:p>
            <a:r>
              <a:rPr lang="en-US" sz="3200" b="1" dirty="0" smtClean="0">
                <a:latin typeface="Century Gothic" panose="020B0502020202020204" pitchFamily="34" charset="0"/>
                <a:cs typeface="Goudy Old Style"/>
              </a:rPr>
              <a:t>Why:</a:t>
            </a:r>
            <a:r>
              <a:rPr lang="en-US" sz="3200" dirty="0">
                <a:latin typeface="Century Gothic" panose="020B0502020202020204" pitchFamily="34" charset="0"/>
                <a:cs typeface="Goudy Old Style"/>
              </a:rPr>
              <a:t>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Sorting and cleaning books to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donate</a:t>
            </a:r>
          </a:p>
          <a:p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 </a:t>
            </a:r>
            <a:r>
              <a:rPr lang="en-US" sz="3200" dirty="0" smtClean="0">
                <a:latin typeface="Century Gothic" panose="020B0502020202020204" pitchFamily="34" charset="0"/>
                <a:cs typeface="Goudy Old Style"/>
              </a:rPr>
              <a:t>to kids across the LV Valley </a:t>
            </a:r>
          </a:p>
          <a:p>
            <a:endParaRPr lang="en-US" sz="2800" b="1" dirty="0">
              <a:latin typeface="Century Gothic" panose="020B0502020202020204" pitchFamily="34" charset="0"/>
              <a:cs typeface="Goudy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5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/>
                <a:cs typeface="Century Gothic"/>
              </a:rPr>
              <a:t>IV. </a:t>
            </a:r>
            <a:r>
              <a:rPr lang="en-US" sz="3200" dirty="0" smtClean="0">
                <a:latin typeface="Century Gothic"/>
                <a:cs typeface="Century Gothic"/>
              </a:rPr>
              <a:t>NEW BUSINESS: </a:t>
            </a:r>
            <a:r>
              <a:rPr lang="en-US" sz="3200" b="1" dirty="0" smtClean="0">
                <a:latin typeface="Century Gothic"/>
                <a:cs typeface="Century Gothic"/>
              </a:rPr>
              <a:t>SPREAD THE WORD NV</a:t>
            </a:r>
            <a:endParaRPr lang="en-US" sz="32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0031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627382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entury Gothic"/>
                <a:cs typeface="Century Gothic"/>
              </a:rPr>
              <a:t>When: </a:t>
            </a:r>
            <a:r>
              <a:rPr lang="en-US" sz="2800" dirty="0" smtClean="0">
                <a:latin typeface="Century Gothic"/>
                <a:cs typeface="Century Gothic"/>
              </a:rPr>
              <a:t>Thursday, February 26</a:t>
            </a:r>
            <a:r>
              <a:rPr lang="en-US" sz="2800" baseline="30000" dirty="0" smtClean="0">
                <a:latin typeface="Century Gothic"/>
                <a:cs typeface="Century Gothic"/>
              </a:rPr>
              <a:t>th</a:t>
            </a:r>
            <a:r>
              <a:rPr lang="en-US" sz="2800" dirty="0" smtClean="0">
                <a:latin typeface="Century Gothic"/>
                <a:cs typeface="Century Gothic"/>
              </a:rPr>
              <a:t>, 2015</a:t>
            </a:r>
            <a:endParaRPr lang="en-US" sz="2800" dirty="0">
              <a:latin typeface="Century Gothic"/>
              <a:cs typeface="Century Gothic"/>
            </a:endParaRPr>
          </a:p>
          <a:p>
            <a:r>
              <a:rPr lang="en-US" sz="2800" b="1" dirty="0" smtClean="0">
                <a:latin typeface="Century Gothic"/>
                <a:cs typeface="Century Gothic"/>
              </a:rPr>
              <a:t>Time: </a:t>
            </a:r>
            <a:r>
              <a:rPr lang="en-US" sz="2800" dirty="0" smtClean="0">
                <a:latin typeface="Century Gothic"/>
                <a:cs typeface="Century Gothic"/>
              </a:rPr>
              <a:t>2:15 – 4P following the general meeting</a:t>
            </a:r>
            <a:endParaRPr lang="en-US" sz="2800" b="1" dirty="0">
              <a:latin typeface="Century Gothic"/>
              <a:cs typeface="Century Gothic"/>
            </a:endParaRPr>
          </a:p>
          <a:p>
            <a:r>
              <a:rPr lang="en-US" sz="2800" b="1" dirty="0">
                <a:latin typeface="Century Gothic"/>
                <a:cs typeface="Century Gothic"/>
              </a:rPr>
              <a:t>Where</a:t>
            </a:r>
            <a:r>
              <a:rPr lang="en-US" sz="2800" dirty="0">
                <a:latin typeface="Century Gothic"/>
                <a:cs typeface="Century Gothic"/>
              </a:rPr>
              <a:t>: </a:t>
            </a:r>
            <a:r>
              <a:rPr lang="en-US" sz="2800" dirty="0" smtClean="0">
                <a:latin typeface="Century Gothic"/>
                <a:cs typeface="Century Gothic"/>
              </a:rPr>
              <a:t>Lecture Hall</a:t>
            </a:r>
          </a:p>
          <a:p>
            <a:r>
              <a:rPr lang="en-US" sz="2800" b="1" dirty="0">
                <a:latin typeface="Century Gothic"/>
                <a:cs typeface="Century Gothic"/>
              </a:rPr>
              <a:t>What</a:t>
            </a:r>
            <a:r>
              <a:rPr lang="en-US" sz="2800" b="1" dirty="0" smtClean="0">
                <a:latin typeface="Century Gothic"/>
                <a:cs typeface="Century Gothic"/>
              </a:rPr>
              <a:t>: </a:t>
            </a:r>
            <a:r>
              <a:rPr lang="en-US" sz="2800" dirty="0" smtClean="0">
                <a:latin typeface="Century Gothic"/>
                <a:cs typeface="Century Gothic"/>
              </a:rPr>
              <a:t>Elect your new officers for the next term, following DCON in March.</a:t>
            </a:r>
          </a:p>
          <a:p>
            <a:endParaRPr lang="en-US" sz="2800" dirty="0">
              <a:latin typeface="Century Gothic"/>
              <a:cs typeface="Century Gothic"/>
            </a:endParaRPr>
          </a:p>
          <a:p>
            <a:r>
              <a:rPr lang="en-US" sz="3200" b="1" dirty="0" smtClean="0">
                <a:latin typeface="Century Gothic"/>
                <a:cs typeface="Century Gothic"/>
              </a:rPr>
              <a:t>PACKETS DUE NEXT WEEK.</a:t>
            </a:r>
          </a:p>
          <a:p>
            <a:r>
              <a:rPr lang="en-US" sz="3200" b="1" dirty="0" smtClean="0">
                <a:latin typeface="Century Gothic"/>
                <a:cs typeface="Century Gothic"/>
              </a:rPr>
              <a:t>Interviews will be held next Friday.</a:t>
            </a:r>
          </a:p>
          <a:p>
            <a:r>
              <a:rPr lang="en-US" sz="1600" dirty="0" smtClean="0">
                <a:latin typeface="Century Gothic"/>
                <a:cs typeface="Century Gothic"/>
              </a:rPr>
              <a:t>(presidents only)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Applications </a:t>
            </a:r>
            <a:r>
              <a:rPr lang="en-US" sz="2800" dirty="0" smtClean="0">
                <a:latin typeface="Century Gothic"/>
                <a:cs typeface="Century Gothic"/>
              </a:rPr>
              <a:t>are available online!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ELECTIONS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8490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627382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  <a:cs typeface="Century Gothic"/>
              </a:rPr>
              <a:t>When: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Saturday,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February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28</a:t>
            </a:r>
            <a:r>
              <a:rPr lang="en-US" sz="3200" baseline="30000" dirty="0" smtClean="0">
                <a:latin typeface="Century Gothic" panose="020B0502020202020204" pitchFamily="34" charset="0"/>
                <a:cs typeface="Century Gothic"/>
              </a:rPr>
              <a:t>th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, 2015</a:t>
            </a:r>
            <a:endParaRPr lang="en-US" sz="3200" dirty="0">
              <a:latin typeface="Century Gothic" panose="020B0502020202020204" pitchFamily="34" charset="0"/>
              <a:cs typeface="Century Gothic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Time: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9 - 11 PM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  <a:p>
            <a:r>
              <a:rPr lang="en-US" sz="3200" b="1" dirty="0">
                <a:latin typeface="Century Gothic" panose="020B0502020202020204" pitchFamily="34" charset="0"/>
                <a:cs typeface="Century Gothic"/>
              </a:rPr>
              <a:t>Where</a:t>
            </a:r>
            <a:r>
              <a:rPr lang="en-US" sz="3200" dirty="0">
                <a:latin typeface="Century Gothic" panose="020B0502020202020204" pitchFamily="34" charset="0"/>
                <a:cs typeface="Century Gothic"/>
              </a:rPr>
              <a:t>: </a:t>
            </a:r>
            <a:r>
              <a:rPr lang="es-ES" sz="3200" dirty="0">
                <a:latin typeface="Century Gothic" panose="020B0502020202020204" pitchFamily="34" charset="0"/>
              </a:rPr>
              <a:t>4190 North </a:t>
            </a:r>
            <a:r>
              <a:rPr lang="es-ES" sz="3200" dirty="0" err="1">
                <a:latin typeface="Century Gothic" panose="020B0502020202020204" pitchFamily="34" charset="0"/>
              </a:rPr>
              <a:t>Pecos</a:t>
            </a:r>
            <a:r>
              <a:rPr lang="es-ES" sz="3200" dirty="0">
                <a:latin typeface="Century Gothic" panose="020B0502020202020204" pitchFamily="34" charset="0"/>
              </a:rPr>
              <a:t> Las Vegas, </a:t>
            </a:r>
            <a:r>
              <a:rPr lang="es-ES" sz="3200" dirty="0" smtClean="0">
                <a:latin typeface="Century Gothic" panose="020B0502020202020204" pitchFamily="34" charset="0"/>
              </a:rPr>
              <a:t>NV</a:t>
            </a:r>
          </a:p>
          <a:p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What: </a:t>
            </a:r>
            <a:r>
              <a:rPr lang="en-US" sz="3200" dirty="0" smtClean="0">
                <a:latin typeface="Century Gothic" panose="020B0502020202020204" pitchFamily="34" charset="0"/>
              </a:rPr>
              <a:t>Volunteering </a:t>
            </a:r>
            <a:r>
              <a:rPr lang="en-US" sz="3200" dirty="0">
                <a:latin typeface="Century Gothic" panose="020B0502020202020204" pitchFamily="34" charset="0"/>
              </a:rPr>
              <a:t>with Three Square and sorting food to be donated to food banks around the area</a:t>
            </a:r>
            <a:r>
              <a:rPr lang="en-US" sz="3200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VI. </a:t>
            </a:r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THREE SQUARE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439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1811"/>
            <a:ext cx="9144000" cy="538389"/>
          </a:xfrm>
          <a:prstGeom prst="rect">
            <a:avLst/>
          </a:prstGeom>
          <a:noFill/>
        </p:spPr>
      </p:pic>
      <p:pic>
        <p:nvPicPr>
          <p:cNvPr id="3074" name="Picture 2" descr="http://keyclub.org/Libraries/Logos_and_wordmarks/Logo_KeyClub_Navy_and_gold_Key_Club_logo_JPG_format.sflb.ash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4075" y="5562600"/>
            <a:ext cx="924125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05000" y="113801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Advanced Technologies Academy Key Club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627382"/>
            <a:ext cx="883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entury Gothic"/>
                <a:cs typeface="Century Gothic"/>
              </a:rPr>
              <a:t>When: </a:t>
            </a:r>
            <a:r>
              <a:rPr lang="en-US" sz="3200" dirty="0" smtClean="0">
                <a:latin typeface="Century Gothic"/>
                <a:cs typeface="Century Gothic"/>
              </a:rPr>
              <a:t>Friday, March 6</a:t>
            </a:r>
            <a:r>
              <a:rPr lang="en-US" sz="3200" baseline="30000" dirty="0" smtClean="0">
                <a:latin typeface="Century Gothic"/>
                <a:cs typeface="Century Gothic"/>
              </a:rPr>
              <a:t>th</a:t>
            </a:r>
            <a:r>
              <a:rPr lang="en-US" sz="3200" dirty="0" smtClean="0">
                <a:latin typeface="Century Gothic"/>
                <a:cs typeface="Century Gothic"/>
              </a:rPr>
              <a:t>, 2015</a:t>
            </a:r>
            <a:endParaRPr lang="en-US" sz="3200" dirty="0">
              <a:latin typeface="Century Gothic"/>
              <a:cs typeface="Century Gothic"/>
            </a:endParaRPr>
          </a:p>
          <a:p>
            <a:r>
              <a:rPr lang="en-US" sz="3200" b="1" dirty="0" smtClean="0">
                <a:latin typeface="Century Gothic"/>
                <a:cs typeface="Century Gothic"/>
              </a:rPr>
              <a:t>Time: </a:t>
            </a:r>
            <a:r>
              <a:rPr lang="en-US" sz="3200" dirty="0" smtClean="0">
                <a:latin typeface="Century Gothic"/>
                <a:cs typeface="Century Gothic"/>
              </a:rPr>
              <a:t>2:15 – </a:t>
            </a:r>
            <a:r>
              <a:rPr lang="en-US" sz="3200" dirty="0" smtClean="0">
                <a:latin typeface="Century Gothic"/>
                <a:cs typeface="Century Gothic"/>
              </a:rPr>
              <a:t>7 PM</a:t>
            </a:r>
            <a:endParaRPr lang="en-US" sz="3200" b="1" dirty="0">
              <a:latin typeface="Century Gothic"/>
              <a:cs typeface="Century Gothic"/>
            </a:endParaRPr>
          </a:p>
          <a:p>
            <a:r>
              <a:rPr lang="en-US" sz="3200" b="1" dirty="0">
                <a:latin typeface="Century Gothic"/>
                <a:cs typeface="Century Gothic"/>
              </a:rPr>
              <a:t>Where</a:t>
            </a:r>
            <a:r>
              <a:rPr lang="en-US" sz="3200" dirty="0">
                <a:latin typeface="Century Gothic"/>
                <a:cs typeface="Century Gothic"/>
              </a:rPr>
              <a:t>: </a:t>
            </a:r>
            <a:r>
              <a:rPr lang="en-US" sz="3200" dirty="0" smtClean="0">
                <a:latin typeface="Century Gothic"/>
                <a:cs typeface="Century Gothic"/>
              </a:rPr>
              <a:t>ATECH SAC</a:t>
            </a:r>
            <a:endParaRPr lang="en-US" sz="3200" dirty="0" smtClean="0">
              <a:latin typeface="Century Gothic"/>
              <a:cs typeface="Century Gothic"/>
            </a:endParaRPr>
          </a:p>
          <a:p>
            <a:r>
              <a:rPr lang="en-US" sz="3200" b="1" dirty="0">
                <a:latin typeface="Century Gothic"/>
                <a:cs typeface="Century Gothic"/>
              </a:rPr>
              <a:t>What</a:t>
            </a:r>
            <a:r>
              <a:rPr lang="en-US" sz="3200" b="1" dirty="0" smtClean="0">
                <a:latin typeface="Century Gothic"/>
                <a:cs typeface="Century Gothic"/>
              </a:rPr>
              <a:t>: </a:t>
            </a:r>
            <a:r>
              <a:rPr lang="en-US" sz="3200" dirty="0" smtClean="0">
                <a:latin typeface="Century Gothic"/>
                <a:cs typeface="Century Gothic"/>
              </a:rPr>
              <a:t>Help run last BGM of the year, with Board </a:t>
            </a:r>
            <a:r>
              <a:rPr lang="en-US" sz="3200" dirty="0">
                <a:latin typeface="Century Gothic"/>
                <a:cs typeface="Century Gothic"/>
              </a:rPr>
              <a:t>G</a:t>
            </a:r>
            <a:r>
              <a:rPr lang="en-US" sz="3200" dirty="0" smtClean="0">
                <a:latin typeface="Century Gothic"/>
                <a:cs typeface="Century Gothic"/>
              </a:rPr>
              <a:t>ame Club!</a:t>
            </a:r>
          </a:p>
          <a:p>
            <a:endParaRPr lang="en-US" sz="3200" dirty="0" smtClean="0">
              <a:latin typeface="Century Gothic"/>
              <a:cs typeface="Century Gothic"/>
            </a:endParaRPr>
          </a:p>
          <a:p>
            <a:r>
              <a:rPr lang="en-US" sz="3200" b="1" dirty="0" smtClean="0">
                <a:latin typeface="Century Gothic"/>
                <a:cs typeface="Century Gothic"/>
              </a:rPr>
              <a:t>MUST SIGN UP BY </a:t>
            </a:r>
          </a:p>
          <a:p>
            <a:r>
              <a:rPr lang="en-US" sz="3200" b="1" dirty="0" smtClean="0">
                <a:latin typeface="Century Gothic"/>
                <a:cs typeface="Century Gothic"/>
              </a:rPr>
              <a:t>Wednesday, Feb. 18</a:t>
            </a:r>
            <a:r>
              <a:rPr lang="en-US" sz="3200" b="1" baseline="30000" dirty="0" smtClean="0">
                <a:latin typeface="Century Gothic"/>
                <a:cs typeface="Century Gothic"/>
              </a:rPr>
              <a:t>th</a:t>
            </a:r>
            <a:r>
              <a:rPr lang="en-US" sz="3200" b="1" dirty="0" smtClean="0">
                <a:latin typeface="Century Gothic"/>
                <a:cs typeface="Century Gothic"/>
              </a:rPr>
              <a:t>, 2015</a:t>
            </a:r>
            <a:endParaRPr lang="en-US" sz="3200" b="1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9334" y="204356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entury Gothic" panose="020B0502020202020204" pitchFamily="34" charset="0"/>
                <a:cs typeface="Century Gothic"/>
              </a:rPr>
              <a:t>VII. NEW BUSINESS: </a:t>
            </a:r>
            <a:r>
              <a:rPr lang="en-US" sz="3200" b="1" dirty="0" smtClean="0">
                <a:latin typeface="Century Gothic" panose="020B0502020202020204" pitchFamily="34" charset="0"/>
                <a:cs typeface="Century Gothic"/>
              </a:rPr>
              <a:t>BGM HELPERS</a:t>
            </a:r>
            <a:endParaRPr lang="en-US" sz="3200" b="1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03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4962</TotalTime>
  <Words>767</Words>
  <Application>Microsoft Office PowerPoint</Application>
  <PresentationFormat>On-screen Show (4:3)</PresentationFormat>
  <Paragraphs>170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jung.dahyee;gan.James</dc:creator>
  <cp:lastModifiedBy>LocalAdmin</cp:lastModifiedBy>
  <cp:revision>684</cp:revision>
  <cp:lastPrinted>2014-10-09T04:43:53Z</cp:lastPrinted>
  <dcterms:created xsi:type="dcterms:W3CDTF">2013-09-08T19:39:49Z</dcterms:created>
  <dcterms:modified xsi:type="dcterms:W3CDTF">2015-02-12T18:00:40Z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1iFISc_QXMYHDtjWIVXvjtTGkUhr8gCySYHQ3CU9ccR8</vt:lpwstr>
  </property>
  <property fmtid="{D5CDD505-2E9C-101B-9397-08002B2CF9AE}" pid="4" name="Google.Documents.RevisionId">
    <vt:lpwstr>09322166969739797546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